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8"/>
  </p:handoutMasterIdLst>
  <p:sldIdLst>
    <p:sldId id="257" r:id="rId3"/>
    <p:sldId id="418" r:id="rId4"/>
    <p:sldId id="391" r:id="rId5"/>
    <p:sldId id="395" r:id="rId6"/>
    <p:sldId id="394" r:id="rId7"/>
    <p:sldId id="402" r:id="rId8"/>
    <p:sldId id="414" r:id="rId9"/>
    <p:sldId id="396" r:id="rId10"/>
    <p:sldId id="397" r:id="rId11"/>
    <p:sldId id="407" r:id="rId12"/>
    <p:sldId id="409" r:id="rId13"/>
    <p:sldId id="411" r:id="rId14"/>
    <p:sldId id="403" r:id="rId15"/>
    <p:sldId id="274" r:id="rId17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作者" initials="A" lastIdx="0" clrIdx="3"/>
  <p:cmAuthor id="1" name="apex030259" initials="a" lastIdx="1" clrIdx="0"/>
  <p:cmAuthor id="3" name="adrian" initials="a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64F8CE"/>
    <a:srgbClr val="00004F"/>
    <a:srgbClr val="172159"/>
    <a:srgbClr val="BDBDBD"/>
    <a:srgbClr val="FF8373"/>
    <a:srgbClr val="F7B21D"/>
    <a:srgbClr val="A6FFE6"/>
    <a:srgbClr val="D7FFF4"/>
    <a:srgbClr val="4CCA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205.xml"/><Relationship Id="rId22" Type="http://schemas.openxmlformats.org/officeDocument/2006/relationships/commentAuthors" Target="commentAuthors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8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</p:txBody>
      </p:sp>
      <p:sp>
        <p:nvSpPr>
          <p:cNvPr id="1049088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Century Gothic" panose="020B0502020202020204" pitchFamily="34" charset="0"/>
              </a:rPr>
            </a:fld>
            <a:endParaRPr lang="zh-CN" altLang="en-US">
              <a:cs typeface="Century Gothic" panose="020B0502020202020204" pitchFamily="34" charset="0"/>
            </a:endParaRPr>
          </a:p>
        </p:txBody>
      </p:sp>
      <p:sp>
        <p:nvSpPr>
          <p:cNvPr id="1049089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</p:txBody>
      </p:sp>
      <p:sp>
        <p:nvSpPr>
          <p:cNvPr id="1049090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Century Gothic" panose="020B0502020202020204" pitchFamily="34" charset="0"/>
              </a:rPr>
            </a:fld>
            <a:endParaRPr lang="zh-CN" altLang="en-US">
              <a:cs typeface="Century Gothic" panose="020B0502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81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1049082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83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1049084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85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1049086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Century Gothic" panose="020B0502020202020204" pitchFamily="34" charset="0"/>
        <a:cs typeface="Century Gothic" panose="020B0502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With a complete ecosystem, Geehy can provide flexible, convenient, easy-to-use, rich, and diverse </a:t>
            </a:r>
            <a:r>
              <a:rPr lang="en-US" altLang="zh-CN"/>
              <a:t>development tools, both </a:t>
            </a:r>
            <a:r>
              <a:rPr lang="zh-CN" altLang="en-US"/>
              <a:t>software and hardware</a:t>
            </a:r>
            <a:r>
              <a:rPr lang="en-US"/>
              <a:t>. And we also provide </a:t>
            </a:r>
            <a:r>
              <a:rPr lang="zh-CN" altLang="en-US"/>
              <a:t>an ecological platform to provide engineers with excellent user experience, help</a:t>
            </a:r>
            <a:r>
              <a:rPr lang="en-US" altLang="zh-CN"/>
              <a:t> Geehy</a:t>
            </a:r>
            <a:r>
              <a:rPr lang="zh-CN" altLang="en-US"/>
              <a:t> customers </a:t>
            </a:r>
            <a:r>
              <a:rPr lang="en-US" altLang="zh-CN"/>
              <a:t>to </a:t>
            </a:r>
            <a:r>
              <a:rPr lang="zh-CN" altLang="en-US"/>
              <a:t>shorten product design </a:t>
            </a:r>
            <a:r>
              <a:rPr lang="en-US" altLang="zh-CN"/>
              <a:t>cycle</a:t>
            </a:r>
            <a:r>
              <a:rPr lang="zh-CN" altLang="en-US"/>
              <a:t>, reduce development costs, and </a:t>
            </a:r>
            <a:r>
              <a:rPr lang="en-US" altLang="zh-CN"/>
              <a:t>then </a:t>
            </a:r>
            <a:r>
              <a:rPr lang="zh-CN" altLang="en-US"/>
              <a:t>achieve optimal performance.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image" Target="../media/image4.png"/><Relationship Id="rId5" Type="http://schemas.openxmlformats.org/officeDocument/2006/relationships/tags" Target="../tags/tag1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7" Type="http://schemas.openxmlformats.org/officeDocument/2006/relationships/image" Target="../media/image4.png"/><Relationship Id="rId6" Type="http://schemas.openxmlformats.org/officeDocument/2006/relationships/tags" Target="../tags/tag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000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7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5935999" y="1295400"/>
            <a:ext cx="6256001" cy="5562600"/>
          </a:xfrm>
          <a:prstGeom prst="rect">
            <a:avLst/>
          </a:prstGeom>
        </p:spPr>
      </p:pic>
      <p:cxnSp>
        <p:nvCxnSpPr>
          <p:cNvPr id="3145728" name="直接连接符 9"/>
          <p:cNvCxnSpPr/>
          <p:nvPr userDrawn="1"/>
        </p:nvCxnSpPr>
        <p:spPr>
          <a:xfrm>
            <a:off x="2705100" y="4924316"/>
            <a:ext cx="0" cy="47657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97154" name="图片 11"/>
          <p:cNvPicPr>
            <a:picLocks noChangeAspect="1"/>
          </p:cNvPicPr>
          <p:nvPr userDrawn="1"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744640" y="4858809"/>
            <a:ext cx="1703284" cy="537840"/>
          </a:xfrm>
          <a:prstGeom prst="rect">
            <a:avLst/>
          </a:prstGeom>
        </p:spPr>
      </p:pic>
      <p:pic>
        <p:nvPicPr>
          <p:cNvPr id="2" name="图片 1" descr="Slogan"/>
          <p:cNvPicPr>
            <a:picLocks noChangeAspect="1"/>
          </p:cNvPicPr>
          <p:nvPr userDrawn="1"/>
        </p:nvPicPr>
        <p:blipFill>
          <a:blip r:embed="rId4" cstate="print">
            <a:lum bright="100000"/>
          </a:blip>
          <a:stretch>
            <a:fillRect/>
          </a:stretch>
        </p:blipFill>
        <p:spPr>
          <a:xfrm>
            <a:off x="2705100" y="4851400"/>
            <a:ext cx="2404745" cy="622300"/>
          </a:xfrm>
          <a:prstGeom prst="rect">
            <a:avLst/>
          </a:prstGeom>
        </p:spPr>
      </p:pic>
      <p:pic>
        <p:nvPicPr>
          <p:cNvPr id="3" name="图片 8" descr="C:\Users\wenny\Desktop\1.png1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biLevel thresh="25000"/>
            <a:lum bright="18000" contrast="6000"/>
          </a:blip>
          <a:srcRect/>
          <a:stretch>
            <a:fillRect/>
          </a:stretch>
        </p:blipFill>
        <p:spPr>
          <a:xfrm>
            <a:off x="468533" y="6249019"/>
            <a:ext cx="5467350" cy="39204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4" name="矩形 6"/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4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4313" y="290514"/>
            <a:ext cx="726757" cy="519112"/>
          </a:xfrm>
          <a:prstGeom prst="rect">
            <a:avLst/>
          </a:prstGeom>
        </p:spPr>
      </p:pic>
      <p:pic>
        <p:nvPicPr>
          <p:cNvPr id="2097245" name="图片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000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38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35998" y="1297966"/>
            <a:ext cx="6255038" cy="5560034"/>
          </a:xfrm>
          <a:prstGeom prst="rect">
            <a:avLst/>
          </a:prstGeom>
        </p:spPr>
      </p:pic>
      <p:cxnSp>
        <p:nvCxnSpPr>
          <p:cNvPr id="3145769" name="直接连接符 14"/>
          <p:cNvCxnSpPr/>
          <p:nvPr userDrawn="1"/>
        </p:nvCxnSpPr>
        <p:spPr>
          <a:xfrm>
            <a:off x="2638425" y="647639"/>
            <a:ext cx="0" cy="47657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97241" name="图片 15"/>
          <p:cNvPicPr>
            <a:picLocks noChangeAspect="1"/>
          </p:cNvPicPr>
          <p:nvPr userDrawn="1"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677965" y="582132"/>
            <a:ext cx="1703284" cy="537840"/>
          </a:xfrm>
          <a:prstGeom prst="rect">
            <a:avLst/>
          </a:prstGeom>
        </p:spPr>
      </p:pic>
      <p:cxnSp>
        <p:nvCxnSpPr>
          <p:cNvPr id="3145770" name="直接连接符 6"/>
          <p:cNvCxnSpPr/>
          <p:nvPr userDrawn="1"/>
        </p:nvCxnSpPr>
        <p:spPr>
          <a:xfrm>
            <a:off x="601592" y="5762625"/>
            <a:ext cx="77899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Slogan"/>
          <p:cNvPicPr>
            <a:picLocks noChangeAspect="1"/>
          </p:cNvPicPr>
          <p:nvPr userDrawn="1"/>
        </p:nvPicPr>
        <p:blipFill>
          <a:blip r:embed="rId4" cstate="print">
            <a:lum bright="100000"/>
          </a:blip>
          <a:stretch>
            <a:fillRect/>
          </a:stretch>
        </p:blipFill>
        <p:spPr>
          <a:xfrm>
            <a:off x="2705100" y="550545"/>
            <a:ext cx="2404745" cy="622300"/>
          </a:xfrm>
          <a:prstGeom prst="rect">
            <a:avLst/>
          </a:prstGeom>
        </p:spPr>
      </p:pic>
      <p:pic>
        <p:nvPicPr>
          <p:cNvPr id="3" name="图片 2" descr="E:\图库\极海\图片2.png图片2"/>
          <p:cNvPicPr>
            <a:picLocks noChangeAspect="1"/>
          </p:cNvPicPr>
          <p:nvPr userDrawn="1"/>
        </p:nvPicPr>
        <p:blipFill>
          <a:blip r:embed="rId5">
            <a:lum bright="96000"/>
          </a:blip>
          <a:srcRect/>
          <a:stretch>
            <a:fillRect/>
          </a:stretch>
        </p:blipFill>
        <p:spPr>
          <a:xfrm>
            <a:off x="598805" y="5898515"/>
            <a:ext cx="4794885" cy="318135"/>
          </a:xfrm>
          <a:prstGeom prst="rect">
            <a:avLst/>
          </a:prstGeom>
        </p:spPr>
      </p:pic>
      <p:pic>
        <p:nvPicPr>
          <p:cNvPr id="2097153" name="图片 8" descr="C:\Users\wenny\Desktop\1.png1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>
            <a:biLevel thresh="25000"/>
            <a:lum bright="18000" contrast="6000"/>
          </a:blip>
          <a:srcRect/>
          <a:stretch>
            <a:fillRect/>
          </a:stretch>
        </p:blipFill>
        <p:spPr>
          <a:xfrm>
            <a:off x="468533" y="6249019"/>
            <a:ext cx="5467350" cy="39204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5" name="矩形 6"/>
          <p:cNvSpPr/>
          <p:nvPr userDrawn="1"/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6" name="图片 1"/>
          <p:cNvPicPr>
            <a:picLocks noChangeAspect="1"/>
          </p:cNvPicPr>
          <p:nvPr userDrawn="1"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  <p:pic>
        <p:nvPicPr>
          <p:cNvPr id="2097154" name="图片 11"/>
          <p:cNvPicPr>
            <a:picLocks noChangeAspect="1"/>
          </p:cNvPicPr>
          <p:nvPr userDrawn="1"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10986135" y="247015"/>
            <a:ext cx="980440" cy="3098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11" name="图片 10" descr="D:\桌面\矢量智能对象.png矢量智能对象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>
          <a:xfrm>
            <a:off x="10675620" y="115570"/>
            <a:ext cx="1423035" cy="1397000"/>
          </a:xfrm>
          <a:prstGeom prst="rect">
            <a:avLst/>
          </a:prstGeom>
        </p:spPr>
      </p:pic>
      <p:cxnSp>
        <p:nvCxnSpPr>
          <p:cNvPr id="14" name="直接连接符 13"/>
          <p:cNvCxnSpPr/>
          <p:nvPr userDrawn="1"/>
        </p:nvCxnSpPr>
        <p:spPr>
          <a:xfrm>
            <a:off x="666750" y="1066800"/>
            <a:ext cx="476250" cy="0"/>
          </a:xfrm>
          <a:prstGeom prst="line">
            <a:avLst/>
          </a:prstGeom>
          <a:ln w="57150">
            <a:solidFill>
              <a:srgbClr val="A6FF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5" name="矩形 6"/>
          <p:cNvSpPr/>
          <p:nvPr userDrawn="1"/>
        </p:nvSpPr>
        <p:spPr>
          <a:xfrm>
            <a:off x="0" y="0"/>
            <a:ext cx="133350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6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33350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11" name="图片 10" descr="D:\桌面\矢量智能对象.png矢量智能对象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>
          <a:xfrm>
            <a:off x="10633710" y="52705"/>
            <a:ext cx="1497330" cy="1469390"/>
          </a:xfrm>
          <a:prstGeom prst="rect">
            <a:avLst/>
          </a:prstGeom>
        </p:spPr>
      </p:pic>
      <p:cxnSp>
        <p:nvCxnSpPr>
          <p:cNvPr id="14" name="直接连接符 13"/>
          <p:cNvCxnSpPr/>
          <p:nvPr userDrawn="1"/>
        </p:nvCxnSpPr>
        <p:spPr>
          <a:xfrm>
            <a:off x="666750" y="1066800"/>
            <a:ext cx="476250" cy="0"/>
          </a:xfrm>
          <a:prstGeom prst="line">
            <a:avLst/>
          </a:prstGeom>
          <a:ln w="57150">
            <a:solidFill>
              <a:srgbClr val="A6FF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矩形 8"/>
          <p:cNvSpPr/>
          <p:nvPr userDrawn="1"/>
        </p:nvSpPr>
        <p:spPr>
          <a:xfrm>
            <a:off x="0" y="0"/>
            <a:ext cx="133350" cy="68580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157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72787" y="223838"/>
            <a:ext cx="980123" cy="700088"/>
          </a:xfrm>
          <a:prstGeom prst="rect">
            <a:avLst/>
          </a:prstGeom>
        </p:spPr>
      </p:pic>
      <p:cxnSp>
        <p:nvCxnSpPr>
          <p:cNvPr id="3145729" name="直接连接符 13"/>
          <p:cNvCxnSpPr/>
          <p:nvPr userDrawn="1"/>
        </p:nvCxnSpPr>
        <p:spPr>
          <a:xfrm>
            <a:off x="666750" y="1066800"/>
            <a:ext cx="476250" cy="0"/>
          </a:xfrm>
          <a:prstGeom prst="line">
            <a:avLst/>
          </a:prstGeom>
          <a:ln w="57150">
            <a:solidFill>
              <a:srgbClr val="A6FF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158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6" name="矩形 8"/>
          <p:cNvSpPr/>
          <p:nvPr userDrawn="1"/>
        </p:nvSpPr>
        <p:spPr>
          <a:xfrm flipV="1">
            <a:off x="0" y="-1"/>
            <a:ext cx="12192000" cy="180975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7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7" name="矩形 6"/>
          <p:cNvSpPr/>
          <p:nvPr userDrawn="1"/>
        </p:nvSpPr>
        <p:spPr>
          <a:xfrm flipV="1">
            <a:off x="0" y="-1"/>
            <a:ext cx="12192000" cy="180975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2097248" name="图片 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95023" y="6414009"/>
            <a:ext cx="733677" cy="229757"/>
          </a:xfrm>
          <a:prstGeom prst="rect">
            <a:avLst/>
          </a:prstGeom>
        </p:spPr>
      </p:pic>
      <p:cxnSp>
        <p:nvCxnSpPr>
          <p:cNvPr id="3145771" name="直接连接符 11"/>
          <p:cNvCxnSpPr/>
          <p:nvPr userDrawn="1"/>
        </p:nvCxnSpPr>
        <p:spPr>
          <a:xfrm>
            <a:off x="1076325" y="6414009"/>
            <a:ext cx="0" cy="229757"/>
          </a:xfrm>
          <a:prstGeom prst="line">
            <a:avLst/>
          </a:prstGeom>
          <a:ln>
            <a:solidFill>
              <a:srgbClr val="00004F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97249" name="图片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00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Century Gothic" panose="020B0502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08681" y="2090515"/>
            <a:ext cx="4883319" cy="4767485"/>
          </a:xfrm>
          <a:prstGeom prst="rect">
            <a:avLst/>
          </a:prstGeom>
        </p:spPr>
      </p:pic>
      <p:pic>
        <p:nvPicPr>
          <p:cNvPr id="11" name="图片 10" descr="D:\桌面\矢量智能对象.png矢量智能对象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>
          <a:xfrm>
            <a:off x="137795" y="98425"/>
            <a:ext cx="1000125" cy="98171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3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9" Type="http://schemas.openxmlformats.org/officeDocument/2006/relationships/slideLayout" Target="../slideLayouts/slideLayout3.xml"/><Relationship Id="rId28" Type="http://schemas.openxmlformats.org/officeDocument/2006/relationships/image" Target="../media/image39.png"/><Relationship Id="rId27" Type="http://schemas.openxmlformats.org/officeDocument/2006/relationships/image" Target="../media/image38.jpeg"/><Relationship Id="rId26" Type="http://schemas.openxmlformats.org/officeDocument/2006/relationships/tags" Target="../tags/tag147.xml"/><Relationship Id="rId25" Type="http://schemas.openxmlformats.org/officeDocument/2006/relationships/tags" Target="../tags/tag146.xml"/><Relationship Id="rId24" Type="http://schemas.openxmlformats.org/officeDocument/2006/relationships/tags" Target="../tags/tag145.xml"/><Relationship Id="rId23" Type="http://schemas.openxmlformats.org/officeDocument/2006/relationships/tags" Target="../tags/tag144.xml"/><Relationship Id="rId22" Type="http://schemas.openxmlformats.org/officeDocument/2006/relationships/tags" Target="../tags/tag143.xml"/><Relationship Id="rId21" Type="http://schemas.openxmlformats.org/officeDocument/2006/relationships/tags" Target="../tags/tag142.xml"/><Relationship Id="rId20" Type="http://schemas.openxmlformats.org/officeDocument/2006/relationships/tags" Target="../tags/tag141.xml"/><Relationship Id="rId2" Type="http://schemas.openxmlformats.org/officeDocument/2006/relationships/tags" Target="../tags/tag125.xml"/><Relationship Id="rId19" Type="http://schemas.openxmlformats.org/officeDocument/2006/relationships/tags" Target="../tags/tag140.xml"/><Relationship Id="rId18" Type="http://schemas.openxmlformats.org/officeDocument/2006/relationships/tags" Target="../tags/tag139.xml"/><Relationship Id="rId17" Type="http://schemas.openxmlformats.org/officeDocument/2006/relationships/tags" Target="../tags/tag138.xml"/><Relationship Id="rId16" Type="http://schemas.openxmlformats.org/officeDocument/2006/relationships/tags" Target="../tags/tag137.xml"/><Relationship Id="rId15" Type="http://schemas.openxmlformats.org/officeDocument/2006/relationships/tags" Target="../tags/tag136.xml"/><Relationship Id="rId14" Type="http://schemas.openxmlformats.org/officeDocument/2006/relationships/tags" Target="../tags/tag135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tags" Target="../tags/tag124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52.xml"/><Relationship Id="rId8" Type="http://schemas.openxmlformats.org/officeDocument/2006/relationships/tags" Target="../tags/tag151.xml"/><Relationship Id="rId76" Type="http://schemas.openxmlformats.org/officeDocument/2006/relationships/notesSlide" Target="../notesSlides/notesSlide1.xml"/><Relationship Id="rId75" Type="http://schemas.openxmlformats.org/officeDocument/2006/relationships/slideLayout" Target="../slideLayouts/slideLayout3.xml"/><Relationship Id="rId74" Type="http://schemas.openxmlformats.org/officeDocument/2006/relationships/tags" Target="../tags/tag204.xml"/><Relationship Id="rId73" Type="http://schemas.openxmlformats.org/officeDocument/2006/relationships/image" Target="../media/image56.png"/><Relationship Id="rId72" Type="http://schemas.openxmlformats.org/officeDocument/2006/relationships/tags" Target="../tags/tag203.xml"/><Relationship Id="rId71" Type="http://schemas.openxmlformats.org/officeDocument/2006/relationships/image" Target="../media/image55.png"/><Relationship Id="rId70" Type="http://schemas.openxmlformats.org/officeDocument/2006/relationships/tags" Target="../tags/tag202.xml"/><Relationship Id="rId7" Type="http://schemas.openxmlformats.org/officeDocument/2006/relationships/tags" Target="../tags/tag150.xml"/><Relationship Id="rId69" Type="http://schemas.openxmlformats.org/officeDocument/2006/relationships/tags" Target="../tags/tag201.xml"/><Relationship Id="rId68" Type="http://schemas.openxmlformats.org/officeDocument/2006/relationships/tags" Target="../tags/tag200.xml"/><Relationship Id="rId67" Type="http://schemas.openxmlformats.org/officeDocument/2006/relationships/tags" Target="../tags/tag199.xml"/><Relationship Id="rId66" Type="http://schemas.openxmlformats.org/officeDocument/2006/relationships/tags" Target="../tags/tag198.xml"/><Relationship Id="rId65" Type="http://schemas.openxmlformats.org/officeDocument/2006/relationships/image" Target="../media/image54.png"/><Relationship Id="rId64" Type="http://schemas.openxmlformats.org/officeDocument/2006/relationships/tags" Target="../tags/tag197.xml"/><Relationship Id="rId63" Type="http://schemas.openxmlformats.org/officeDocument/2006/relationships/tags" Target="../tags/tag196.xml"/><Relationship Id="rId62" Type="http://schemas.openxmlformats.org/officeDocument/2006/relationships/tags" Target="../tags/tag195.xml"/><Relationship Id="rId61" Type="http://schemas.openxmlformats.org/officeDocument/2006/relationships/tags" Target="../tags/tag194.xml"/><Relationship Id="rId60" Type="http://schemas.openxmlformats.org/officeDocument/2006/relationships/tags" Target="../tags/tag193.xml"/><Relationship Id="rId6" Type="http://schemas.openxmlformats.org/officeDocument/2006/relationships/image" Target="../media/image43.jpeg"/><Relationship Id="rId59" Type="http://schemas.openxmlformats.org/officeDocument/2006/relationships/tags" Target="../tags/tag192.xml"/><Relationship Id="rId58" Type="http://schemas.openxmlformats.org/officeDocument/2006/relationships/tags" Target="../tags/tag191.xml"/><Relationship Id="rId57" Type="http://schemas.openxmlformats.org/officeDocument/2006/relationships/image" Target="../media/image53.png"/><Relationship Id="rId56" Type="http://schemas.openxmlformats.org/officeDocument/2006/relationships/tags" Target="../tags/tag190.xml"/><Relationship Id="rId55" Type="http://schemas.openxmlformats.org/officeDocument/2006/relationships/image" Target="../media/image52.png"/><Relationship Id="rId54" Type="http://schemas.openxmlformats.org/officeDocument/2006/relationships/tags" Target="../tags/tag189.xml"/><Relationship Id="rId53" Type="http://schemas.openxmlformats.org/officeDocument/2006/relationships/image" Target="../media/image51.png"/><Relationship Id="rId52" Type="http://schemas.openxmlformats.org/officeDocument/2006/relationships/tags" Target="../tags/tag188.xml"/><Relationship Id="rId51" Type="http://schemas.openxmlformats.org/officeDocument/2006/relationships/tags" Target="../tags/tag187.xml"/><Relationship Id="rId50" Type="http://schemas.openxmlformats.org/officeDocument/2006/relationships/tags" Target="../tags/tag186.xml"/><Relationship Id="rId5" Type="http://schemas.openxmlformats.org/officeDocument/2006/relationships/tags" Target="../tags/tag149.xml"/><Relationship Id="rId49" Type="http://schemas.openxmlformats.org/officeDocument/2006/relationships/tags" Target="../tags/tag185.xml"/><Relationship Id="rId48" Type="http://schemas.openxmlformats.org/officeDocument/2006/relationships/tags" Target="../tags/tag184.xml"/><Relationship Id="rId47" Type="http://schemas.openxmlformats.org/officeDocument/2006/relationships/tags" Target="../tags/tag183.xml"/><Relationship Id="rId46" Type="http://schemas.openxmlformats.org/officeDocument/2006/relationships/tags" Target="../tags/tag182.xml"/><Relationship Id="rId45" Type="http://schemas.openxmlformats.org/officeDocument/2006/relationships/image" Target="../media/image50.png"/><Relationship Id="rId44" Type="http://schemas.openxmlformats.org/officeDocument/2006/relationships/tags" Target="../tags/tag181.xml"/><Relationship Id="rId43" Type="http://schemas.openxmlformats.org/officeDocument/2006/relationships/image" Target="../media/image49.png"/><Relationship Id="rId42" Type="http://schemas.openxmlformats.org/officeDocument/2006/relationships/tags" Target="../tags/tag180.xml"/><Relationship Id="rId41" Type="http://schemas.openxmlformats.org/officeDocument/2006/relationships/tags" Target="../tags/tag179.xml"/><Relationship Id="rId40" Type="http://schemas.openxmlformats.org/officeDocument/2006/relationships/tags" Target="../tags/tag178.xml"/><Relationship Id="rId4" Type="http://schemas.openxmlformats.org/officeDocument/2006/relationships/image" Target="../media/image42.png"/><Relationship Id="rId39" Type="http://schemas.openxmlformats.org/officeDocument/2006/relationships/tags" Target="../tags/tag177.xml"/><Relationship Id="rId38" Type="http://schemas.openxmlformats.org/officeDocument/2006/relationships/tags" Target="../tags/tag176.xml"/><Relationship Id="rId37" Type="http://schemas.openxmlformats.org/officeDocument/2006/relationships/tags" Target="../tags/tag175.xml"/><Relationship Id="rId36" Type="http://schemas.openxmlformats.org/officeDocument/2006/relationships/tags" Target="../tags/tag174.xml"/><Relationship Id="rId35" Type="http://schemas.openxmlformats.org/officeDocument/2006/relationships/tags" Target="../tags/tag173.xml"/><Relationship Id="rId34" Type="http://schemas.openxmlformats.org/officeDocument/2006/relationships/tags" Target="../tags/tag172.xml"/><Relationship Id="rId33" Type="http://schemas.openxmlformats.org/officeDocument/2006/relationships/image" Target="../media/image48.png"/><Relationship Id="rId32" Type="http://schemas.openxmlformats.org/officeDocument/2006/relationships/tags" Target="../tags/tag171.xml"/><Relationship Id="rId31" Type="http://schemas.openxmlformats.org/officeDocument/2006/relationships/image" Target="../media/image47.png"/><Relationship Id="rId30" Type="http://schemas.openxmlformats.org/officeDocument/2006/relationships/tags" Target="../tags/tag170.xml"/><Relationship Id="rId3" Type="http://schemas.openxmlformats.org/officeDocument/2006/relationships/tags" Target="../tags/tag148.xml"/><Relationship Id="rId29" Type="http://schemas.openxmlformats.org/officeDocument/2006/relationships/image" Target="../media/image46.png"/><Relationship Id="rId28" Type="http://schemas.openxmlformats.org/officeDocument/2006/relationships/tags" Target="../tags/tag169.xml"/><Relationship Id="rId27" Type="http://schemas.openxmlformats.org/officeDocument/2006/relationships/image" Target="../media/image45.png"/><Relationship Id="rId26" Type="http://schemas.openxmlformats.org/officeDocument/2006/relationships/tags" Target="../tags/tag168.xml"/><Relationship Id="rId25" Type="http://schemas.openxmlformats.org/officeDocument/2006/relationships/tags" Target="../tags/tag167.xml"/><Relationship Id="rId24" Type="http://schemas.openxmlformats.org/officeDocument/2006/relationships/tags" Target="../tags/tag166.xml"/><Relationship Id="rId23" Type="http://schemas.openxmlformats.org/officeDocument/2006/relationships/tags" Target="../tags/tag165.xml"/><Relationship Id="rId22" Type="http://schemas.openxmlformats.org/officeDocument/2006/relationships/image" Target="../media/image44.png"/><Relationship Id="rId21" Type="http://schemas.openxmlformats.org/officeDocument/2006/relationships/tags" Target="../tags/tag164.xml"/><Relationship Id="rId20" Type="http://schemas.openxmlformats.org/officeDocument/2006/relationships/tags" Target="../tags/tag163.xml"/><Relationship Id="rId2" Type="http://schemas.openxmlformats.org/officeDocument/2006/relationships/image" Target="../media/image41.jpeg"/><Relationship Id="rId19" Type="http://schemas.openxmlformats.org/officeDocument/2006/relationships/tags" Target="../tags/tag162.xml"/><Relationship Id="rId18" Type="http://schemas.openxmlformats.org/officeDocument/2006/relationships/tags" Target="../tags/tag161.xml"/><Relationship Id="rId17" Type="http://schemas.openxmlformats.org/officeDocument/2006/relationships/tags" Target="../tags/tag160.xml"/><Relationship Id="rId16" Type="http://schemas.openxmlformats.org/officeDocument/2006/relationships/tags" Target="../tags/tag159.xml"/><Relationship Id="rId15" Type="http://schemas.openxmlformats.org/officeDocument/2006/relationships/tags" Target="../tags/tag158.xml"/><Relationship Id="rId14" Type="http://schemas.openxmlformats.org/officeDocument/2006/relationships/tags" Target="../tags/tag157.xml"/><Relationship Id="rId13" Type="http://schemas.openxmlformats.org/officeDocument/2006/relationships/tags" Target="../tags/tag156.xml"/><Relationship Id="rId12" Type="http://schemas.openxmlformats.org/officeDocument/2006/relationships/tags" Target="../tags/tag155.xml"/><Relationship Id="rId11" Type="http://schemas.openxmlformats.org/officeDocument/2006/relationships/tags" Target="../tags/tag154.xml"/><Relationship Id="rId10" Type="http://schemas.openxmlformats.org/officeDocument/2006/relationships/tags" Target="../tags/tag153.xml"/><Relationship Id="rId1" Type="http://schemas.openxmlformats.org/officeDocument/2006/relationships/image" Target="../media/image4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9" Type="http://schemas.openxmlformats.org/officeDocument/2006/relationships/slideLayout" Target="../slideLayouts/slideLayout3.xml"/><Relationship Id="rId48" Type="http://schemas.openxmlformats.org/officeDocument/2006/relationships/image" Target="../media/image17.png"/><Relationship Id="rId47" Type="http://schemas.openxmlformats.org/officeDocument/2006/relationships/tags" Target="../tags/tag45.xml"/><Relationship Id="rId46" Type="http://schemas.openxmlformats.org/officeDocument/2006/relationships/image" Target="../media/image16.png"/><Relationship Id="rId45" Type="http://schemas.openxmlformats.org/officeDocument/2006/relationships/tags" Target="../tags/tag44.xml"/><Relationship Id="rId44" Type="http://schemas.openxmlformats.org/officeDocument/2006/relationships/image" Target="../media/image15.png"/><Relationship Id="rId43" Type="http://schemas.openxmlformats.org/officeDocument/2006/relationships/tags" Target="../tags/tag43.xml"/><Relationship Id="rId42" Type="http://schemas.openxmlformats.org/officeDocument/2006/relationships/tags" Target="../tags/tag42.xml"/><Relationship Id="rId41" Type="http://schemas.openxmlformats.org/officeDocument/2006/relationships/tags" Target="../tags/tag41.xml"/><Relationship Id="rId40" Type="http://schemas.openxmlformats.org/officeDocument/2006/relationships/tags" Target="../tags/tag40.xml"/><Relationship Id="rId4" Type="http://schemas.openxmlformats.org/officeDocument/2006/relationships/tags" Target="../tags/tag6.xml"/><Relationship Id="rId39" Type="http://schemas.openxmlformats.org/officeDocument/2006/relationships/tags" Target="../tags/tag39.xml"/><Relationship Id="rId38" Type="http://schemas.openxmlformats.org/officeDocument/2006/relationships/tags" Target="../tags/tag38.xml"/><Relationship Id="rId37" Type="http://schemas.openxmlformats.org/officeDocument/2006/relationships/tags" Target="../tags/tag37.xml"/><Relationship Id="rId36" Type="http://schemas.openxmlformats.org/officeDocument/2006/relationships/image" Target="../media/image14.png"/><Relationship Id="rId35" Type="http://schemas.openxmlformats.org/officeDocument/2006/relationships/tags" Target="../tags/tag36.xml"/><Relationship Id="rId34" Type="http://schemas.openxmlformats.org/officeDocument/2006/relationships/tags" Target="../tags/tag35.xml"/><Relationship Id="rId33" Type="http://schemas.openxmlformats.org/officeDocument/2006/relationships/tags" Target="../tags/tag34.xml"/><Relationship Id="rId32" Type="http://schemas.openxmlformats.org/officeDocument/2006/relationships/image" Target="../media/image13.png"/><Relationship Id="rId31" Type="http://schemas.openxmlformats.org/officeDocument/2006/relationships/tags" Target="../tags/tag33.xml"/><Relationship Id="rId30" Type="http://schemas.openxmlformats.org/officeDocument/2006/relationships/tags" Target="../tags/tag32.xml"/><Relationship Id="rId3" Type="http://schemas.openxmlformats.org/officeDocument/2006/relationships/tags" Target="../tags/tag5.xml"/><Relationship Id="rId29" Type="http://schemas.openxmlformats.org/officeDocument/2006/relationships/tags" Target="../tags/tag31.xml"/><Relationship Id="rId28" Type="http://schemas.openxmlformats.org/officeDocument/2006/relationships/tags" Target="../tags/tag30.xml"/><Relationship Id="rId27" Type="http://schemas.openxmlformats.org/officeDocument/2006/relationships/tags" Target="../tags/tag29.xml"/><Relationship Id="rId26" Type="http://schemas.openxmlformats.org/officeDocument/2006/relationships/tags" Target="../tags/tag28.xml"/><Relationship Id="rId25" Type="http://schemas.openxmlformats.org/officeDocument/2006/relationships/tags" Target="../tags/tag27.xml"/><Relationship Id="rId24" Type="http://schemas.openxmlformats.org/officeDocument/2006/relationships/tags" Target="../tags/tag26.xml"/><Relationship Id="rId23" Type="http://schemas.openxmlformats.org/officeDocument/2006/relationships/tags" Target="../tags/tag25.xml"/><Relationship Id="rId22" Type="http://schemas.openxmlformats.org/officeDocument/2006/relationships/tags" Target="../tags/tag24.xml"/><Relationship Id="rId21" Type="http://schemas.openxmlformats.org/officeDocument/2006/relationships/tags" Target="../tags/tag23.xml"/><Relationship Id="rId20" Type="http://schemas.openxmlformats.org/officeDocument/2006/relationships/tags" Target="../tags/tag22.xml"/><Relationship Id="rId2" Type="http://schemas.openxmlformats.org/officeDocument/2006/relationships/tags" Target="../tags/tag4.xml"/><Relationship Id="rId19" Type="http://schemas.openxmlformats.org/officeDocument/2006/relationships/tags" Target="../tags/tag21.xml"/><Relationship Id="rId18" Type="http://schemas.openxmlformats.org/officeDocument/2006/relationships/tags" Target="../tags/tag20.xml"/><Relationship Id="rId17" Type="http://schemas.openxmlformats.org/officeDocument/2006/relationships/tags" Target="../tags/tag19.xml"/><Relationship Id="rId16" Type="http://schemas.openxmlformats.org/officeDocument/2006/relationships/tags" Target="../tags/tag18.xml"/><Relationship Id="rId15" Type="http://schemas.openxmlformats.org/officeDocument/2006/relationships/tags" Target="../tags/tag17.xml"/><Relationship Id="rId14" Type="http://schemas.openxmlformats.org/officeDocument/2006/relationships/tags" Target="../tags/tag16.xml"/><Relationship Id="rId13" Type="http://schemas.openxmlformats.org/officeDocument/2006/relationships/tags" Target="../tags/tag15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3" Type="http://schemas.openxmlformats.org/officeDocument/2006/relationships/slideLayout" Target="../slideLayouts/slideLayout3.xml"/><Relationship Id="rId32" Type="http://schemas.openxmlformats.org/officeDocument/2006/relationships/image" Target="../media/image18.png"/><Relationship Id="rId31" Type="http://schemas.openxmlformats.org/officeDocument/2006/relationships/tags" Target="../tags/tag76.xml"/><Relationship Id="rId30" Type="http://schemas.openxmlformats.org/officeDocument/2006/relationships/tags" Target="../tags/tag75.xml"/><Relationship Id="rId3" Type="http://schemas.openxmlformats.org/officeDocument/2006/relationships/tags" Target="../tags/tag48.xml"/><Relationship Id="rId29" Type="http://schemas.openxmlformats.org/officeDocument/2006/relationships/tags" Target="../tags/tag74.xml"/><Relationship Id="rId28" Type="http://schemas.openxmlformats.org/officeDocument/2006/relationships/tags" Target="../tags/tag73.xml"/><Relationship Id="rId27" Type="http://schemas.openxmlformats.org/officeDocument/2006/relationships/tags" Target="../tags/tag72.xml"/><Relationship Id="rId26" Type="http://schemas.openxmlformats.org/officeDocument/2006/relationships/tags" Target="../tags/tag71.xml"/><Relationship Id="rId25" Type="http://schemas.openxmlformats.org/officeDocument/2006/relationships/tags" Target="../tags/tag70.xml"/><Relationship Id="rId24" Type="http://schemas.openxmlformats.org/officeDocument/2006/relationships/tags" Target="../tags/tag69.xml"/><Relationship Id="rId23" Type="http://schemas.openxmlformats.org/officeDocument/2006/relationships/tags" Target="../tags/tag68.xml"/><Relationship Id="rId22" Type="http://schemas.openxmlformats.org/officeDocument/2006/relationships/tags" Target="../tags/tag67.xml"/><Relationship Id="rId21" Type="http://schemas.openxmlformats.org/officeDocument/2006/relationships/tags" Target="../tags/tag66.xml"/><Relationship Id="rId20" Type="http://schemas.openxmlformats.org/officeDocument/2006/relationships/tags" Target="../tags/tag65.xml"/><Relationship Id="rId2" Type="http://schemas.openxmlformats.org/officeDocument/2006/relationships/tags" Target="../tags/tag47.xml"/><Relationship Id="rId19" Type="http://schemas.openxmlformats.org/officeDocument/2006/relationships/tags" Target="../tags/tag64.xml"/><Relationship Id="rId18" Type="http://schemas.openxmlformats.org/officeDocument/2006/relationships/tags" Target="../tags/tag63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tags" Target="../tags/tag4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5.png"/><Relationship Id="rId8" Type="http://schemas.openxmlformats.org/officeDocument/2006/relationships/image" Target="../media/image24.png"/><Relationship Id="rId7" Type="http://schemas.openxmlformats.org/officeDocument/2006/relationships/image" Target="../media/image23.jpeg"/><Relationship Id="rId6" Type="http://schemas.openxmlformats.org/officeDocument/2006/relationships/image" Target="../media/image22.png"/><Relationship Id="rId5" Type="http://schemas.openxmlformats.org/officeDocument/2006/relationships/tags" Target="../tags/tag78.xml"/><Relationship Id="rId4" Type="http://schemas.openxmlformats.org/officeDocument/2006/relationships/image" Target="../media/image21.png"/><Relationship Id="rId3" Type="http://schemas.openxmlformats.org/officeDocument/2006/relationships/tags" Target="../tags/tag77.xml"/><Relationship Id="rId2" Type="http://schemas.openxmlformats.org/officeDocument/2006/relationships/image" Target="../media/image20.png"/><Relationship Id="rId15" Type="http://schemas.openxmlformats.org/officeDocument/2006/relationships/slideLayout" Target="../slideLayouts/slideLayout3.xml"/><Relationship Id="rId14" Type="http://schemas.openxmlformats.org/officeDocument/2006/relationships/image" Target="../media/image30.png"/><Relationship Id="rId13" Type="http://schemas.openxmlformats.org/officeDocument/2006/relationships/image" Target="../media/image29.png"/><Relationship Id="rId12" Type="http://schemas.openxmlformats.org/officeDocument/2006/relationships/image" Target="../media/image28.png"/><Relationship Id="rId11" Type="http://schemas.openxmlformats.org/officeDocument/2006/relationships/image" Target="../media/image27.png"/><Relationship Id="rId10" Type="http://schemas.openxmlformats.org/officeDocument/2006/relationships/image" Target="../media/image26.png"/><Relationship Id="rId1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3" Type="http://schemas.openxmlformats.org/officeDocument/2006/relationships/slideLayout" Target="../slideLayouts/slideLayout3.xml"/><Relationship Id="rId42" Type="http://schemas.openxmlformats.org/officeDocument/2006/relationships/image" Target="../media/image35.png"/><Relationship Id="rId41" Type="http://schemas.openxmlformats.org/officeDocument/2006/relationships/tags" Target="../tags/tag122.xml"/><Relationship Id="rId40" Type="http://schemas.openxmlformats.org/officeDocument/2006/relationships/image" Target="../media/image34.png"/><Relationship Id="rId4" Type="http://schemas.openxmlformats.org/officeDocument/2006/relationships/tags" Target="../tags/tag89.xml"/><Relationship Id="rId39" Type="http://schemas.openxmlformats.org/officeDocument/2006/relationships/tags" Target="../tags/tag121.xml"/><Relationship Id="rId38" Type="http://schemas.openxmlformats.org/officeDocument/2006/relationships/image" Target="../media/image33.png"/><Relationship Id="rId37" Type="http://schemas.openxmlformats.org/officeDocument/2006/relationships/tags" Target="../tags/tag120.xml"/><Relationship Id="rId36" Type="http://schemas.openxmlformats.org/officeDocument/2006/relationships/image" Target="../media/image32.png"/><Relationship Id="rId35" Type="http://schemas.openxmlformats.org/officeDocument/2006/relationships/tags" Target="../tags/tag119.xml"/><Relationship Id="rId34" Type="http://schemas.openxmlformats.org/officeDocument/2006/relationships/image" Target="../media/image31.png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文本框 6"/>
          <p:cNvSpPr txBox="1"/>
          <p:nvPr/>
        </p:nvSpPr>
        <p:spPr>
          <a:xfrm>
            <a:off x="620815" y="1126963"/>
            <a:ext cx="653246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5400" b="1" dirty="0">
                <a:solidFill>
                  <a:schemeClr val="bg1"/>
                </a:solidFill>
                <a:latin typeface="Century Gothic" panose="020B0502020202020204" pitchFamily="34" charset="0"/>
                <a:cs typeface="Century Gothic" panose="020B0502020202020204" pitchFamily="34" charset="0"/>
              </a:rPr>
              <a:t>GEEHY SEMICONDUCTOR</a:t>
            </a:r>
            <a:endParaRPr lang="en-US" altLang="zh-CN" sz="5400" b="1" dirty="0">
              <a:solidFill>
                <a:schemeClr val="bg1"/>
              </a:solidFill>
              <a:latin typeface="Century Gothic" panose="020B0502020202020204" pitchFamily="34" charset="0"/>
              <a:cs typeface="Century Gothic" panose="020B0502020202020204" pitchFamily="34" charset="0"/>
            </a:endParaRPr>
          </a:p>
        </p:txBody>
      </p:sp>
      <p:pic>
        <p:nvPicPr>
          <p:cNvPr id="2097156" name="图片 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0792" y="6057779"/>
            <a:ext cx="676715" cy="2865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31140" y="290830"/>
            <a:ext cx="8007350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Mainstream series  </a:t>
            </a:r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APM32</a:t>
            </a:r>
            <a:r>
              <a:rPr lang="en-US" altLang="zh-CN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S103x8/xB</a:t>
            </a:r>
            <a:endParaRPr lang="en-US" altLang="zh-CN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9735" y="835025"/>
            <a:ext cx="10183495" cy="12471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/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Based on a 32-bit Arm® Cortex®-M3 core, the APM32S103x8xB series MCUs come with computing frequency up to 96MHz and a working temperature range of -40℃ to +105℃, helping products operate stably in industrial-grade temperature scenarios. With enhanced peripheral functions and 2 built-in CANs, it supports dual CAN operation at the same time. 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-729615" y="2143125"/>
            <a:ext cx="5520055" cy="4504055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 indent="0" algn="l" defTabSz="914400">
              <a:spcAft>
                <a:spcPts val="1200"/>
              </a:spcAft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64F8CE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Features</a:t>
            </a:r>
            <a:endParaRPr lang="en-US" altLang="zh-CN" sz="1400" b="1" dirty="0">
              <a:solidFill>
                <a:srgbClr val="64F8CE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Core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：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Arm®32-bit Cortex®-M3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F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requency ：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96MHz</a:t>
            </a:r>
            <a:endParaRPr lang="en-US" altLang="zh-CN" sz="1400" b="1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FLASH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： 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128KB 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SRAM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： 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36KB  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zh-CN" altLang="en-US" sz="14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Working 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Voltage： 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2.0V~3.6V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zh-CN" altLang="en-US" sz="14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Working 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Temperature： 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-40℃~105℃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marL="1657350" lvl="3" indent="-285750" algn="l" defTabSz="9144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</a:pP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4319905" y="4336415"/>
            <a:ext cx="609600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3" indent="0" algn="l" defTabSz="9144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64F8CE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Package</a:t>
            </a:r>
            <a:endParaRPr lang="en-US" altLang="zh-CN" sz="2000" b="1" dirty="0">
              <a:solidFill>
                <a:srgbClr val="64F8CE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  1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LQFP100——APM32S103VBT6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  2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LQFP64——APM32S103RBT6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  3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LQFP48——APM32S103CBT6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、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C8T6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  <a:p>
            <a:pPr lvl="3" algn="l" defTabSz="914400"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  3</a:t>
            </a:r>
            <a:r>
              <a:rPr lang="zh-CN" altLang="en-US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+mn-ea"/>
              </a:rPr>
              <a:t>QFN36 ——APM32S103TBU6</a:t>
            </a:r>
            <a:endParaRPr lang="en-US" altLang="zh-CN" sz="1400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  <a:sym typeface="+mn-ea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5638165" y="2210435"/>
            <a:ext cx="6096000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64F8CE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Communi</a:t>
            </a:r>
            <a:r>
              <a:rPr lang="zh-CN" altLang="en-US" b="1">
                <a:solidFill>
                  <a:srgbClr val="64F8CE"/>
                </a:solidFill>
                <a:latin typeface="Cambria" panose="02040503050406030204" charset="0"/>
                <a:cs typeface="Cambria" panose="02040503050406030204" charset="0"/>
              </a:rPr>
              <a:t>cation Peripherals</a:t>
            </a:r>
            <a:endParaRPr lang="zh-CN" altLang="en-US">
              <a:solidFill>
                <a:srgbClr val="64F8CE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I2C: 2 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USART: 3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SPI:2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CAN: 2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USBD: 1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708025" y="4554220"/>
            <a:ext cx="6096000" cy="1353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solidFill>
                  <a:srgbClr val="64F8CE"/>
                </a:solidFill>
                <a:latin typeface="Cambria" panose="02040503050406030204" charset="0"/>
                <a:cs typeface="Cambria" panose="02040503050406030204" charset="0"/>
              </a:rPr>
              <a:t>Timer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16-bit advanced timer: 1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16-bit universal timer: 3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Watchdog timer: 2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SysTick: 1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31140" y="290830"/>
            <a:ext cx="8007350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APM32</a:t>
            </a:r>
            <a:r>
              <a:rPr lang="en-US" altLang="zh-CN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S103x8/xB   resource comparison</a:t>
            </a:r>
            <a:endParaRPr lang="en-US" altLang="zh-CN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graphicFrame>
        <p:nvGraphicFramePr>
          <p:cNvPr id="40" name="表格 39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51840" y="845185"/>
          <a:ext cx="9660255" cy="52381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1395"/>
                <a:gridCol w="1296670"/>
                <a:gridCol w="2536190"/>
                <a:gridCol w="2424430"/>
                <a:gridCol w="2401570"/>
              </a:tblGrid>
              <a:tr h="410210">
                <a:tc gridSpan="2"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altLang="zh-CN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Part number</a:t>
                      </a:r>
                      <a:endParaRPr lang="en-US" altLang="zh-CN" sz="1200" b="1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accent1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1" u="none" strike="noStrike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APM32S103x8/</a:t>
                      </a:r>
                      <a:r>
                        <a:rPr lang="en-US" altLang="zh-CN" sz="1200" b="1" u="none" strike="noStrike" kern="1200" dirty="0" err="1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xB</a:t>
                      </a:r>
                      <a:endParaRPr lang="en-US" altLang="zh-CN" sz="1200" b="1" u="none" strike="noStrike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sz="1200" b="1" u="none" strike="noStrike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APM32F103x8</a:t>
                      </a:r>
                      <a:r>
                        <a:rPr lang="en-US" altLang="zh-CN" sz="1200" b="1" u="none" strike="noStrike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xB</a:t>
                      </a:r>
                      <a:endParaRPr lang="en-US" sz="1200" b="1" u="none" strike="noStrike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>
                        <a:buClrTx/>
                        <a:buSzTx/>
                        <a:buFontTx/>
                      </a:pPr>
                      <a:r>
                        <a:rPr lang="en-US" sz="1200" b="1" u="none" strike="noStrike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Sxx32F103x8xB</a:t>
                      </a:r>
                      <a:endParaRPr lang="en-US" sz="1200" b="1" u="none" strike="noStrike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22250">
                <a:tc gridSpan="2"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b="0" u="none" strike="noStrike" dirty="0">
                          <a:effectLst/>
                        </a:rPr>
                        <a:t>Core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u="none" strike="noStrike" dirty="0">
                          <a:effectLst/>
                        </a:rPr>
                        <a:t>Cortex-M3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u="none" strike="noStrike" dirty="0">
                          <a:effectLst/>
                        </a:rPr>
                        <a:t>Cortex-M3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u="none" strike="noStrike" dirty="0">
                          <a:effectLst/>
                        </a:rPr>
                        <a:t>Cortex-M3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</a:pPr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Frequency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</a:pPr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96MHz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</a:pPr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96MHz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rtl="0" fontAlgn="ctr">
                        <a:buClrTx/>
                        <a:buSzTx/>
                        <a:buFontTx/>
                      </a:pPr>
                      <a:r>
                        <a:rPr lang="en-US" altLang="zh-CN" sz="1200" u="none" strike="noStrike" dirty="0">
                          <a:effectLst/>
                        </a:rPr>
                        <a:t>72MHz</a:t>
                      </a:r>
                      <a:endParaRPr lang="en-US" altLang="zh-CN" sz="1200" b="0" i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Flash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dirty="0">
                          <a:solidFill>
                            <a:srgbClr val="00004F"/>
                          </a:solidFill>
                          <a:effectLst/>
                          <a:sym typeface="+mn-ea"/>
                        </a:rPr>
                        <a:t>64/128KB</a:t>
                      </a:r>
                      <a:endParaRPr lang="en-US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rgbClr val="00004F"/>
                          </a:solidFill>
                          <a:effectLst/>
                        </a:rPr>
                        <a:t>64/128KB</a:t>
                      </a:r>
                      <a:endParaRPr lang="en-US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u="none" strike="noStrike" kern="1200" dirty="0">
                          <a:solidFill>
                            <a:srgbClr val="00004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64/128</a:t>
                      </a:r>
                      <a:r>
                        <a:rPr lang="en-US" sz="1200" u="none" strike="noStrike" kern="1200" dirty="0">
                          <a:solidFill>
                            <a:srgbClr val="00004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KB</a:t>
                      </a:r>
                      <a:endParaRPr lang="en-US" sz="1200" u="none" strike="noStrike" kern="1200" dirty="0">
                        <a:solidFill>
                          <a:srgbClr val="00004F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RAM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36KB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20KB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20KB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altLang="zh-CN" sz="1200" dirty="0">
                          <a:solidFill>
                            <a:srgbClr val="000066"/>
                          </a:solidFill>
                          <a:effectLst/>
                          <a:latin typeface="思源黑体 CN Normal"/>
                          <a:ea typeface="等线" panose="02010600030101010101" charset="-122"/>
                          <a:sym typeface="+mn-ea"/>
                        </a:rPr>
                        <a:t>Working </a:t>
                      </a:r>
                      <a:r>
                        <a:rPr lang="zh-CN" altLang="en-US" sz="1200" b="0" u="none" strike="noStrike" dirty="0">
                          <a:effectLst/>
                        </a:rPr>
                        <a:t>Voltage 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anchor="ctr"/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2.0~3.6V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2.0~3.6V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>
                          <a:effectLst/>
                        </a:rPr>
                        <a:t>2.0~3.6V</a:t>
                      </a:r>
                      <a:endParaRPr lang="en-US" sz="1200" b="0" i="0" u="none" strike="noStrike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66"/>
                          </a:solidFill>
                          <a:effectLst/>
                          <a:latin typeface="思源黑体 CN Normal"/>
                          <a:ea typeface="等线" panose="02010600030101010101" charset="-122"/>
                        </a:rPr>
                        <a:t>Working Temperature 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思源黑体 CN Normal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 -40~105°C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 -40~105°C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 -40~105°C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3040">
                <a:tc row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ESD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solidFill>
                            <a:srgbClr val="FF0000"/>
                          </a:solidFill>
                          <a:effectLst/>
                        </a:rPr>
                        <a:t>HBM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5.5 KV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4.5 KV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3.5KV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solidFill>
                            <a:srgbClr val="00004F"/>
                          </a:solidFill>
                          <a:effectLst/>
                        </a:rPr>
                        <a:t>CDM</a:t>
                      </a:r>
                      <a:endParaRPr lang="en-US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rgbClr val="00004F"/>
                          </a:solidFill>
                          <a:effectLst/>
                        </a:rPr>
                        <a:t>800 V</a:t>
                      </a:r>
                      <a:endParaRPr lang="en-US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 KV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900V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rowSpan="3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Timer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general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advanced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basic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rowSpan="8"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peripheral interface</a:t>
                      </a:r>
                      <a:endParaRPr lang="zh-CN" altLang="en-US" sz="1200" b="0" u="none" strike="noStrike" dirty="0">
                        <a:effectLst/>
                      </a:endParaRPr>
                    </a:p>
                  </a:txBody>
                  <a:tcPr marL="6705" marR="6705" marT="6705" marB="0" vert="eaVert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SPI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marL="0" algn="ctr" defTabSz="914400" rtl="0" eaLnBrk="1" fontAlgn="ctr" latinLnBrk="0" hangingPunct="1"/>
                      <a:r>
                        <a:rPr lang="en-US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QSPI</a:t>
                      </a:r>
                      <a:endParaRPr lang="en-US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4F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4F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3040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I2C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USART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USB Device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CAN</a:t>
                      </a:r>
                      <a:endParaRPr lang="en-US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altLang="zh-CN" sz="1200" b="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altLang="zh-CN" sz="1200" b="0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algn="ctr" defTabSz="1219200" rtl="0" eaLnBrk="1" fontAlgn="ctr" latinLnBrk="0" hangingPunct="1"/>
                      <a:r>
                        <a:rPr lang="en-US" altLang="zh-CN" sz="12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2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solidFill>
                            <a:srgbClr val="FF0000"/>
                          </a:solidFill>
                          <a:effectLst/>
                        </a:rPr>
                        <a:t>FPU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v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GPIOs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26/37/51/80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26/37/51/80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u="none" strike="noStrike" dirty="0">
                          <a:effectLst/>
                        </a:rPr>
                        <a:t>26/37/51/80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193040">
                <a:tc grid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12-bit ADC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zh-CN" altLang="en-US" sz="1200" b="0" u="none" strike="noStrike" dirty="0">
                          <a:effectLst/>
                        </a:rPr>
                        <a:t>（</a:t>
                      </a:r>
                      <a:r>
                        <a:rPr lang="en-US" altLang="zh-CN" sz="1200" b="0" u="none" strike="noStrike" dirty="0">
                          <a:effectLst/>
                        </a:rPr>
                        <a:t>C</a:t>
                      </a:r>
                      <a:r>
                        <a:rPr lang="en-US" altLang="zh-CN" sz="1200" b="0" u="none" strike="noStrike" dirty="0">
                          <a:effectLst/>
                        </a:rPr>
                        <a:t>hannel</a:t>
                      </a:r>
                      <a:r>
                        <a:rPr lang="zh-CN" altLang="en-US" sz="1200" b="0" u="none" strike="noStrike" dirty="0">
                          <a:effectLst/>
                        </a:rPr>
                        <a:t>）</a:t>
                      </a:r>
                      <a:endParaRPr lang="zh-CN" alt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  <a:tr h="192405">
                <a:tc gridSpan="2">
                  <a:txBody>
                    <a:bodyPr/>
                    <a:p>
                      <a:pPr algn="ctr" rtl="0" fontAlgn="ctr"/>
                      <a:r>
                        <a:rPr lang="en-US" sz="1200" b="0" u="none" strike="noStrike" dirty="0">
                          <a:effectLst/>
                        </a:rPr>
                        <a:t>12-bit DAC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/>
                </a:tc>
              </a:tr>
              <a:tr h="563245">
                <a:tc gridSpan="2">
                  <a:txBody>
                    <a:bodyPr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66"/>
                          </a:solidFill>
                          <a:effectLst/>
                          <a:latin typeface="思源黑体 CN Normal"/>
                          <a:ea typeface="等线" panose="02010600030101010101" charset="-122"/>
                        </a:rPr>
                        <a:t>Package</a:t>
                      </a:r>
                      <a:endParaRPr lang="en-US" altLang="zh-CN" sz="1200" b="0" i="0" u="none" strike="noStrike" dirty="0">
                        <a:solidFill>
                          <a:srgbClr val="000066"/>
                        </a:solidFill>
                        <a:effectLst/>
                        <a:latin typeface="思源黑体 CN Normal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QFN36</a:t>
                      </a:r>
                      <a:endParaRPr lang="en-US" altLang="zh-CN" sz="1200" u="none" strike="noStrike" dirty="0">
                        <a:effectLst/>
                      </a:endParaRPr>
                    </a:p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LQFP</a:t>
                      </a:r>
                      <a:r>
                        <a:rPr lang="en-US" altLang="zh-CN" sz="1200" u="none" strike="noStrike" dirty="0">
                          <a:effectLst/>
                        </a:rPr>
                        <a:t>48/</a:t>
                      </a:r>
                      <a:r>
                        <a:rPr lang="en-US" sz="1200" u="none" strike="noStrike" dirty="0">
                          <a:effectLst/>
                        </a:rPr>
                        <a:t>64/100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</a:rPr>
                        <a:t>QFN36</a:t>
                      </a:r>
                      <a:endParaRPr lang="en-US" altLang="zh-CN" sz="1200" u="none" strike="noStrike" dirty="0">
                        <a:effectLst/>
                      </a:endParaRPr>
                    </a:p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LQFP</a:t>
                      </a:r>
                      <a:r>
                        <a:rPr lang="en-US" altLang="zh-CN" sz="1200" u="none" strike="noStrike" dirty="0">
                          <a:effectLst/>
                        </a:rPr>
                        <a:t>48/</a:t>
                      </a:r>
                      <a:r>
                        <a:rPr lang="en-US" sz="1200" u="none" strike="noStrike" dirty="0">
                          <a:effectLst/>
                        </a:rPr>
                        <a:t>64/100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  <a:tc>
                  <a:txBody>
                    <a:bodyPr/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u="none" strike="noStrike" dirty="0">
                          <a:effectLst/>
                        </a:rPr>
                        <a:t>QFN36/48</a:t>
                      </a:r>
                      <a:endParaRPr lang="en-US" altLang="zh-CN" sz="1200" u="none" strike="noStrike" dirty="0">
                        <a:effectLst/>
                      </a:endParaRPr>
                    </a:p>
                    <a:p>
                      <a:pPr marL="0" marR="0" indent="0" algn="ctr" defTabSz="1219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u="none" strike="noStrike" dirty="0">
                          <a:effectLst/>
                        </a:rPr>
                        <a:t>LQFP48/64/100</a:t>
                      </a:r>
                      <a:endParaRPr lang="en-US" sz="1200" u="none" strike="noStrike" dirty="0">
                        <a:effectLst/>
                      </a:endParaRPr>
                    </a:p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BGA 64/100</a:t>
                      </a:r>
                      <a:endParaRPr lang="en-US" sz="1200" b="0" i="0" u="none" strike="noStrike" dirty="0">
                        <a:solidFill>
                          <a:srgbClr val="000066"/>
                        </a:solidFill>
                        <a:effectLst/>
                        <a:latin typeface="Calibri" panose="020F0502020204030204" pitchFamily="34" charset="0"/>
                        <a:ea typeface="等线" panose="02010600030101010101" charset="-122"/>
                      </a:endParaRPr>
                    </a:p>
                  </a:txBody>
                  <a:tcPr marL="6705" marR="6705" marT="6705" marB="0" anchor="ctr">
                    <a:solidFill>
                      <a:srgbClr val="64F8CE"/>
                    </a:solidFill>
                  </a:tcPr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742122" y="6205555"/>
            <a:ext cx="7920000" cy="429895"/>
          </a:xfrm>
          <a:prstGeom prst="rect">
            <a:avLst/>
          </a:prstGeom>
        </p:spPr>
        <p:txBody>
          <a:bodyPr wrap="square">
            <a:spAutoFit/>
          </a:bodyPr>
          <a:p>
            <a:pPr marL="228600" indent="-228600" fontAlgn="ctr">
              <a:buAutoNum type="arabicPeriod"/>
            </a:pPr>
            <a:r>
              <a:rPr sz="1100" dirty="0">
                <a:solidFill>
                  <a:schemeClr val="bg1"/>
                </a:solidFill>
              </a:rPr>
              <a:t>USB and CAN can be used at the same time</a:t>
            </a:r>
            <a:endParaRPr sz="1100" dirty="0">
              <a:solidFill>
                <a:schemeClr val="bg1"/>
              </a:solidFill>
            </a:endParaRPr>
          </a:p>
          <a:p>
            <a:pPr marL="228600" indent="-228600" fontAlgn="ctr">
              <a:buAutoNum type="arabicPeriod"/>
            </a:pPr>
            <a:r>
              <a:rPr sz="1100" dirty="0">
                <a:solidFill>
                  <a:schemeClr val="bg1"/>
                </a:solidFill>
              </a:rPr>
              <a:t>CAN1 and CAN2 can work at the same time.</a:t>
            </a:r>
            <a:endParaRPr sz="11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83565" y="496570"/>
            <a:ext cx="51092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Application block diagram</a:t>
            </a:r>
            <a:endParaRPr lang="zh-CN" altLang="en-US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0" name="文本框 49"/>
          <p:cNvSpPr txBox="1"/>
          <p:nvPr>
            <p:custDataLst>
              <p:tags r:id="rId2"/>
            </p:custDataLst>
          </p:nvPr>
        </p:nvSpPr>
        <p:spPr>
          <a:xfrm>
            <a:off x="7597140" y="956945"/>
            <a:ext cx="4014470" cy="4170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small consumer products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</a:t>
            </a:r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mart home</a:t>
            </a:r>
            <a:r>
              <a:rPr lang="en-US" altLang="zh-CN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	</a:t>
            </a:r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Industrial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249160" y="85661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T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ypical </a:t>
            </a: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A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pplication</a:t>
            </a:r>
            <a:endParaRPr lang="zh-CN" altLang="en-US" b="1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  <a:sym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985" y="2402205"/>
            <a:ext cx="1457960" cy="10312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6570" y="2289175"/>
            <a:ext cx="1669415" cy="1144905"/>
          </a:xfrm>
          <a:prstGeom prst="rect">
            <a:avLst/>
          </a:prstGeom>
        </p:spPr>
      </p:pic>
      <p:sp>
        <p:nvSpPr>
          <p:cNvPr id="12" name="矩形 3"/>
          <p:cNvSpPr/>
          <p:nvPr>
            <p:custDataLst>
              <p:tags r:id="rId5"/>
            </p:custDataLst>
          </p:nvPr>
        </p:nvSpPr>
        <p:spPr>
          <a:xfrm>
            <a:off x="3120390" y="2402205"/>
            <a:ext cx="1616075" cy="261175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marL="0" algn="ctr" eaLnBrk="1" fontAlgn="base">
              <a:lnSpc>
                <a:spcPct val="100000"/>
              </a:lnSpc>
            </a:pPr>
            <a:r>
              <a:rPr lang="en-US" altLang="zh-CN" sz="1400" kern="0">
                <a:solidFill>
                  <a:srgbClr val="FFFFFF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Times New Roman" panose="02020603050405020304"/>
              </a:rPr>
              <a:t>APM32S103</a:t>
            </a:r>
            <a:endParaRPr lang="en-US" altLang="zh-CN" sz="1400" kern="0">
              <a:solidFill>
                <a:srgbClr val="FFFFFF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Times New Roman" panose="02020603050405020304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27965" y="2402205"/>
            <a:ext cx="1749425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lvl="1"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EEPROM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6" name="矩形 15"/>
          <p:cNvSpPr/>
          <p:nvPr>
            <p:custDataLst>
              <p:tags r:id="rId6"/>
            </p:custDataLst>
          </p:nvPr>
        </p:nvSpPr>
        <p:spPr>
          <a:xfrm>
            <a:off x="5832475" y="2402205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Debug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33" name="矩形 32"/>
          <p:cNvSpPr/>
          <p:nvPr>
            <p:custDataLst>
              <p:tags r:id="rId7"/>
            </p:custDataLst>
          </p:nvPr>
        </p:nvSpPr>
        <p:spPr>
          <a:xfrm>
            <a:off x="5832475" y="4133850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Buzzer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39" name="矩形 38"/>
          <p:cNvSpPr/>
          <p:nvPr>
            <p:custDataLst>
              <p:tags r:id="rId8"/>
            </p:custDataLst>
          </p:nvPr>
        </p:nvSpPr>
        <p:spPr>
          <a:xfrm>
            <a:off x="5832475" y="4711065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LED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48" name="矩形 47"/>
          <p:cNvSpPr/>
          <p:nvPr>
            <p:custDataLst>
              <p:tags r:id="rId9"/>
            </p:custDataLst>
          </p:nvPr>
        </p:nvSpPr>
        <p:spPr>
          <a:xfrm>
            <a:off x="5864225" y="3080385"/>
            <a:ext cx="1257935" cy="5194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Motor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49" name="矩形 48"/>
          <p:cNvSpPr/>
          <p:nvPr>
            <p:custDataLst>
              <p:tags r:id="rId10"/>
            </p:custDataLst>
          </p:nvPr>
        </p:nvSpPr>
        <p:spPr>
          <a:xfrm>
            <a:off x="269240" y="4228465"/>
            <a:ext cx="170815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OLED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51" name="矩形 50"/>
          <p:cNvSpPr/>
          <p:nvPr>
            <p:custDataLst>
              <p:tags r:id="rId11"/>
            </p:custDataLst>
          </p:nvPr>
        </p:nvSpPr>
        <p:spPr>
          <a:xfrm>
            <a:off x="269240" y="4724400"/>
            <a:ext cx="170815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Sensor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52" name="矩形 51"/>
          <p:cNvSpPr/>
          <p:nvPr>
            <p:custDataLst>
              <p:tags r:id="rId12"/>
            </p:custDataLst>
          </p:nvPr>
        </p:nvSpPr>
        <p:spPr>
          <a:xfrm>
            <a:off x="288925" y="3237865"/>
            <a:ext cx="1735455" cy="54673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BMS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cxnSp>
        <p:nvCxnSpPr>
          <p:cNvPr id="53" name="直接箭头连接符 52"/>
          <p:cNvCxnSpPr/>
          <p:nvPr/>
        </p:nvCxnSpPr>
        <p:spPr>
          <a:xfrm flipH="1">
            <a:off x="1998345" y="255270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/>
          <p:nvPr>
            <p:custDataLst>
              <p:tags r:id="rId13"/>
            </p:custDataLst>
          </p:nvPr>
        </p:nvCxnSpPr>
        <p:spPr>
          <a:xfrm flipH="1">
            <a:off x="2024380" y="354139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/>
          <p:nvPr>
            <p:custDataLst>
              <p:tags r:id="rId14"/>
            </p:custDataLst>
          </p:nvPr>
        </p:nvCxnSpPr>
        <p:spPr>
          <a:xfrm flipH="1">
            <a:off x="2000885" y="437896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/>
          <p:nvPr>
            <p:custDataLst>
              <p:tags r:id="rId15"/>
            </p:custDataLst>
          </p:nvPr>
        </p:nvCxnSpPr>
        <p:spPr>
          <a:xfrm flipH="1">
            <a:off x="2000885" y="484822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2175510" y="4530725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ADC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9" name="文本框 58"/>
          <p:cNvSpPr txBox="1"/>
          <p:nvPr>
            <p:custDataLst>
              <p:tags r:id="rId16"/>
            </p:custDataLst>
          </p:nvPr>
        </p:nvSpPr>
        <p:spPr>
          <a:xfrm>
            <a:off x="2175510" y="405765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SPI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60" name="文本框 59"/>
          <p:cNvSpPr txBox="1"/>
          <p:nvPr>
            <p:custDataLst>
              <p:tags r:id="rId17"/>
            </p:custDataLst>
          </p:nvPr>
        </p:nvSpPr>
        <p:spPr>
          <a:xfrm>
            <a:off x="2207260" y="3198495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CAN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62" name="文本框 61"/>
          <p:cNvSpPr txBox="1"/>
          <p:nvPr>
            <p:custDataLst>
              <p:tags r:id="rId18"/>
            </p:custDataLst>
          </p:nvPr>
        </p:nvSpPr>
        <p:spPr>
          <a:xfrm>
            <a:off x="2175510" y="224599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I2C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63" name="直接箭头连接符 62"/>
          <p:cNvCxnSpPr/>
          <p:nvPr>
            <p:custDataLst>
              <p:tags r:id="rId19"/>
            </p:custDataLst>
          </p:nvPr>
        </p:nvCxnSpPr>
        <p:spPr>
          <a:xfrm flipH="1">
            <a:off x="4736465" y="255206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>
            <p:custDataLst>
              <p:tags r:id="rId20"/>
            </p:custDataLst>
          </p:nvPr>
        </p:nvSpPr>
        <p:spPr>
          <a:xfrm>
            <a:off x="4887595" y="224536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UART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68" name="直接箭头连接符 67"/>
          <p:cNvCxnSpPr/>
          <p:nvPr>
            <p:custDataLst>
              <p:tags r:id="rId21"/>
            </p:custDataLst>
          </p:nvPr>
        </p:nvCxnSpPr>
        <p:spPr>
          <a:xfrm flipH="1">
            <a:off x="4736465" y="428434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>
            <p:custDataLst>
              <p:tags r:id="rId22"/>
            </p:custDataLst>
          </p:nvPr>
        </p:nvSpPr>
        <p:spPr>
          <a:xfrm>
            <a:off x="4838700" y="392176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GPIO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70" name="直接箭头连接符 69"/>
          <p:cNvCxnSpPr/>
          <p:nvPr>
            <p:custDataLst>
              <p:tags r:id="rId23"/>
            </p:custDataLst>
          </p:nvPr>
        </p:nvCxnSpPr>
        <p:spPr>
          <a:xfrm flipH="1">
            <a:off x="4736465" y="483743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>
            <p:custDataLst>
              <p:tags r:id="rId24"/>
            </p:custDataLst>
          </p:nvPr>
        </p:nvSpPr>
        <p:spPr>
          <a:xfrm>
            <a:off x="4838700" y="453009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GPIO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72" name="直接箭头连接符 71"/>
          <p:cNvCxnSpPr/>
          <p:nvPr>
            <p:custDataLst>
              <p:tags r:id="rId25"/>
            </p:custDataLst>
          </p:nvPr>
        </p:nvCxnSpPr>
        <p:spPr>
          <a:xfrm flipH="1">
            <a:off x="4736465" y="334010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>
            <p:custDataLst>
              <p:tags r:id="rId26"/>
            </p:custDataLst>
          </p:nvPr>
        </p:nvSpPr>
        <p:spPr>
          <a:xfrm>
            <a:off x="4838700" y="3006090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7" t="53333" r="65000" b="24074"/>
          <a:stretch>
            <a:fillRect/>
          </a:stretch>
        </p:blipFill>
        <p:spPr>
          <a:xfrm>
            <a:off x="9674860" y="4305935"/>
            <a:ext cx="1092835" cy="985520"/>
          </a:xfrm>
          <a:prstGeom prst="flowChartConnector">
            <a:avLst/>
          </a:prstGeom>
          <a:ln w="28575">
            <a:noFill/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75" name="图片 74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7820660" y="4305935"/>
            <a:ext cx="869950" cy="8509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0" name="文本框 1"/>
          <p:cNvSpPr txBox="1"/>
          <p:nvPr/>
        </p:nvSpPr>
        <p:spPr>
          <a:xfrm>
            <a:off x="570364" y="386558"/>
            <a:ext cx="61493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800" b="1" dirty="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Friendly Ecosystem for Development</a:t>
            </a:r>
            <a:endParaRPr lang="en-US" altLang="zh-CN" sz="2800" b="1" dirty="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6767830" y="1567815"/>
            <a:ext cx="5095875" cy="1945640"/>
            <a:chOff x="10994" y="1947"/>
            <a:chExt cx="8025" cy="3064"/>
          </a:xfrm>
        </p:grpSpPr>
        <p:sp>
          <p:nvSpPr>
            <p:cNvPr id="4" name="矩形 3"/>
            <p:cNvSpPr/>
            <p:nvPr/>
          </p:nvSpPr>
          <p:spPr>
            <a:xfrm>
              <a:off x="10994" y="2390"/>
              <a:ext cx="8025" cy="2621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86" name="组合 3"/>
            <p:cNvGrpSpPr/>
            <p:nvPr/>
          </p:nvGrpSpPr>
          <p:grpSpPr>
            <a:xfrm>
              <a:off x="17164" y="1947"/>
              <a:ext cx="1277" cy="1277"/>
              <a:chOff x="9052" y="2596"/>
              <a:chExt cx="1277" cy="1277"/>
            </a:xfrm>
          </p:grpSpPr>
          <p:sp>
            <p:nvSpPr>
              <p:cNvPr id="88" name="椭圆 13"/>
              <p:cNvSpPr/>
              <p:nvPr/>
            </p:nvSpPr>
            <p:spPr>
              <a:xfrm>
                <a:off x="9052" y="2596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9" name="electric-car_350044"/>
              <p:cNvSpPr/>
              <p:nvPr/>
            </p:nvSpPr>
            <p:spPr>
              <a:xfrm>
                <a:off x="9395" y="2921"/>
                <a:ext cx="591" cy="628"/>
              </a:xfrm>
              <a:custGeom>
                <a:avLst/>
                <a:gdLst>
                  <a:gd name="T0" fmla="*/ 5156 w 5970"/>
                  <a:gd name="T1" fmla="*/ 2413 h 6347"/>
                  <a:gd name="T2" fmla="*/ 5156 w 5970"/>
                  <a:gd name="T3" fmla="*/ 2169 h 6347"/>
                  <a:gd name="T4" fmla="*/ 4574 w 5970"/>
                  <a:gd name="T5" fmla="*/ 640 h 6347"/>
                  <a:gd name="T6" fmla="*/ 3086 w 5970"/>
                  <a:gd name="T7" fmla="*/ 0 h 6347"/>
                  <a:gd name="T8" fmla="*/ 2885 w 5970"/>
                  <a:gd name="T9" fmla="*/ 0 h 6347"/>
                  <a:gd name="T10" fmla="*/ 1397 w 5970"/>
                  <a:gd name="T11" fmla="*/ 640 h 6347"/>
                  <a:gd name="T12" fmla="*/ 816 w 5970"/>
                  <a:gd name="T13" fmla="*/ 2169 h 6347"/>
                  <a:gd name="T14" fmla="*/ 816 w 5970"/>
                  <a:gd name="T15" fmla="*/ 2413 h 6347"/>
                  <a:gd name="T16" fmla="*/ 0 w 5970"/>
                  <a:gd name="T17" fmla="*/ 3285 h 6347"/>
                  <a:gd name="T18" fmla="*/ 0 w 5970"/>
                  <a:gd name="T19" fmla="*/ 3667 h 6347"/>
                  <a:gd name="T20" fmla="*/ 873 w 5970"/>
                  <a:gd name="T21" fmla="*/ 4540 h 6347"/>
                  <a:gd name="T22" fmla="*/ 1365 w 5970"/>
                  <a:gd name="T23" fmla="*/ 4540 h 6347"/>
                  <a:gd name="T24" fmla="*/ 1525 w 5970"/>
                  <a:gd name="T25" fmla="*/ 4380 h 6347"/>
                  <a:gd name="T26" fmla="*/ 1525 w 5970"/>
                  <a:gd name="T27" fmla="*/ 2571 h 6347"/>
                  <a:gd name="T28" fmla="*/ 1365 w 5970"/>
                  <a:gd name="T29" fmla="*/ 2411 h 6347"/>
                  <a:gd name="T30" fmla="*/ 1136 w 5970"/>
                  <a:gd name="T31" fmla="*/ 2411 h 6347"/>
                  <a:gd name="T32" fmla="*/ 1136 w 5970"/>
                  <a:gd name="T33" fmla="*/ 2169 h 6347"/>
                  <a:gd name="T34" fmla="*/ 2884 w 5970"/>
                  <a:gd name="T35" fmla="*/ 320 h 6347"/>
                  <a:gd name="T36" fmla="*/ 3085 w 5970"/>
                  <a:gd name="T37" fmla="*/ 320 h 6347"/>
                  <a:gd name="T38" fmla="*/ 4833 w 5970"/>
                  <a:gd name="T39" fmla="*/ 2169 h 6347"/>
                  <a:gd name="T40" fmla="*/ 4833 w 5970"/>
                  <a:gd name="T41" fmla="*/ 2411 h 6347"/>
                  <a:gd name="T42" fmla="*/ 4604 w 5970"/>
                  <a:gd name="T43" fmla="*/ 2411 h 6347"/>
                  <a:gd name="T44" fmla="*/ 4444 w 5970"/>
                  <a:gd name="T45" fmla="*/ 2571 h 6347"/>
                  <a:gd name="T46" fmla="*/ 4444 w 5970"/>
                  <a:gd name="T47" fmla="*/ 4379 h 6347"/>
                  <a:gd name="T48" fmla="*/ 4604 w 5970"/>
                  <a:gd name="T49" fmla="*/ 4539 h 6347"/>
                  <a:gd name="T50" fmla="*/ 4828 w 5970"/>
                  <a:gd name="T51" fmla="*/ 4539 h 6347"/>
                  <a:gd name="T52" fmla="*/ 3921 w 5970"/>
                  <a:gd name="T53" fmla="*/ 5611 h 6347"/>
                  <a:gd name="T54" fmla="*/ 3386 w 5970"/>
                  <a:gd name="T55" fmla="*/ 5223 h 6347"/>
                  <a:gd name="T56" fmla="*/ 2986 w 5970"/>
                  <a:gd name="T57" fmla="*/ 5223 h 6347"/>
                  <a:gd name="T58" fmla="*/ 2425 w 5970"/>
                  <a:gd name="T59" fmla="*/ 5784 h 6347"/>
                  <a:gd name="T60" fmla="*/ 2986 w 5970"/>
                  <a:gd name="T61" fmla="*/ 6347 h 6347"/>
                  <a:gd name="T62" fmla="*/ 3388 w 5970"/>
                  <a:gd name="T63" fmla="*/ 6347 h 6347"/>
                  <a:gd name="T64" fmla="*/ 3929 w 5970"/>
                  <a:gd name="T65" fmla="*/ 5933 h 6347"/>
                  <a:gd name="T66" fmla="*/ 4472 w 5970"/>
                  <a:gd name="T67" fmla="*/ 5748 h 6347"/>
                  <a:gd name="T68" fmla="*/ 5149 w 5970"/>
                  <a:gd name="T69" fmla="*/ 4537 h 6347"/>
                  <a:gd name="T70" fmla="*/ 5969 w 5970"/>
                  <a:gd name="T71" fmla="*/ 3665 h 6347"/>
                  <a:gd name="T72" fmla="*/ 5969 w 5970"/>
                  <a:gd name="T73" fmla="*/ 3284 h 6347"/>
                  <a:gd name="T74" fmla="*/ 5156 w 5970"/>
                  <a:gd name="T75" fmla="*/ 2413 h 6347"/>
                  <a:gd name="T76" fmla="*/ 1208 w 5970"/>
                  <a:gd name="T77" fmla="*/ 4219 h 6347"/>
                  <a:gd name="T78" fmla="*/ 876 w 5970"/>
                  <a:gd name="T79" fmla="*/ 4219 h 6347"/>
                  <a:gd name="T80" fmla="*/ 322 w 5970"/>
                  <a:gd name="T81" fmla="*/ 3665 h 6347"/>
                  <a:gd name="T82" fmla="*/ 322 w 5970"/>
                  <a:gd name="T83" fmla="*/ 3284 h 6347"/>
                  <a:gd name="T84" fmla="*/ 876 w 5970"/>
                  <a:gd name="T85" fmla="*/ 2731 h 6347"/>
                  <a:gd name="T86" fmla="*/ 1208 w 5970"/>
                  <a:gd name="T87" fmla="*/ 2731 h 6347"/>
                  <a:gd name="T88" fmla="*/ 1208 w 5970"/>
                  <a:gd name="T89" fmla="*/ 4219 h 6347"/>
                  <a:gd name="T90" fmla="*/ 3388 w 5970"/>
                  <a:gd name="T91" fmla="*/ 6027 h 6347"/>
                  <a:gd name="T92" fmla="*/ 2986 w 5970"/>
                  <a:gd name="T93" fmla="*/ 6027 h 6347"/>
                  <a:gd name="T94" fmla="*/ 2745 w 5970"/>
                  <a:gd name="T95" fmla="*/ 5785 h 6347"/>
                  <a:gd name="T96" fmla="*/ 2986 w 5970"/>
                  <a:gd name="T97" fmla="*/ 5544 h 6347"/>
                  <a:gd name="T98" fmla="*/ 3388 w 5970"/>
                  <a:gd name="T99" fmla="*/ 5544 h 6347"/>
                  <a:gd name="T100" fmla="*/ 3629 w 5970"/>
                  <a:gd name="T101" fmla="*/ 5785 h 6347"/>
                  <a:gd name="T102" fmla="*/ 3388 w 5970"/>
                  <a:gd name="T103" fmla="*/ 6027 h 6347"/>
                  <a:gd name="T104" fmla="*/ 5650 w 5970"/>
                  <a:gd name="T105" fmla="*/ 3665 h 6347"/>
                  <a:gd name="T106" fmla="*/ 5097 w 5970"/>
                  <a:gd name="T107" fmla="*/ 4219 h 6347"/>
                  <a:gd name="T108" fmla="*/ 4765 w 5970"/>
                  <a:gd name="T109" fmla="*/ 4219 h 6347"/>
                  <a:gd name="T110" fmla="*/ 4765 w 5970"/>
                  <a:gd name="T111" fmla="*/ 2731 h 6347"/>
                  <a:gd name="T112" fmla="*/ 5097 w 5970"/>
                  <a:gd name="T113" fmla="*/ 2731 h 6347"/>
                  <a:gd name="T114" fmla="*/ 5650 w 5970"/>
                  <a:gd name="T115" fmla="*/ 3284 h 6347"/>
                  <a:gd name="T116" fmla="*/ 5650 w 5970"/>
                  <a:gd name="T117" fmla="*/ 3665 h 6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970" h="6347">
                    <a:moveTo>
                      <a:pt x="5156" y="2413"/>
                    </a:moveTo>
                    <a:lnTo>
                      <a:pt x="5156" y="2169"/>
                    </a:lnTo>
                    <a:cubicBezTo>
                      <a:pt x="5156" y="1585"/>
                      <a:pt x="4949" y="1043"/>
                      <a:pt x="4574" y="640"/>
                    </a:cubicBezTo>
                    <a:cubicBezTo>
                      <a:pt x="4190" y="227"/>
                      <a:pt x="3662" y="0"/>
                      <a:pt x="3086" y="0"/>
                    </a:cubicBezTo>
                    <a:lnTo>
                      <a:pt x="2885" y="0"/>
                    </a:lnTo>
                    <a:cubicBezTo>
                      <a:pt x="2309" y="0"/>
                      <a:pt x="1781" y="227"/>
                      <a:pt x="1397" y="640"/>
                    </a:cubicBezTo>
                    <a:cubicBezTo>
                      <a:pt x="1022" y="1043"/>
                      <a:pt x="816" y="1585"/>
                      <a:pt x="816" y="2169"/>
                    </a:cubicBezTo>
                    <a:lnTo>
                      <a:pt x="816" y="2413"/>
                    </a:lnTo>
                    <a:cubicBezTo>
                      <a:pt x="361" y="2444"/>
                      <a:pt x="0" y="2823"/>
                      <a:pt x="0" y="3285"/>
                    </a:cubicBezTo>
                    <a:lnTo>
                      <a:pt x="0" y="3667"/>
                    </a:lnTo>
                    <a:cubicBezTo>
                      <a:pt x="0" y="4148"/>
                      <a:pt x="392" y="4540"/>
                      <a:pt x="873" y="4540"/>
                    </a:cubicBezTo>
                    <a:lnTo>
                      <a:pt x="1365" y="4540"/>
                    </a:lnTo>
                    <a:cubicBezTo>
                      <a:pt x="1453" y="4540"/>
                      <a:pt x="1525" y="4468"/>
                      <a:pt x="1525" y="4380"/>
                    </a:cubicBezTo>
                    <a:lnTo>
                      <a:pt x="1525" y="2571"/>
                    </a:lnTo>
                    <a:cubicBezTo>
                      <a:pt x="1525" y="2483"/>
                      <a:pt x="1453" y="2411"/>
                      <a:pt x="1365" y="2411"/>
                    </a:cubicBezTo>
                    <a:lnTo>
                      <a:pt x="1136" y="2411"/>
                    </a:lnTo>
                    <a:lnTo>
                      <a:pt x="1136" y="2169"/>
                    </a:lnTo>
                    <a:cubicBezTo>
                      <a:pt x="1136" y="1115"/>
                      <a:pt x="1888" y="320"/>
                      <a:pt x="2884" y="320"/>
                    </a:cubicBezTo>
                    <a:lnTo>
                      <a:pt x="3085" y="320"/>
                    </a:lnTo>
                    <a:cubicBezTo>
                      <a:pt x="4082" y="320"/>
                      <a:pt x="4833" y="1115"/>
                      <a:pt x="4833" y="2169"/>
                    </a:cubicBezTo>
                    <a:lnTo>
                      <a:pt x="4833" y="2411"/>
                    </a:lnTo>
                    <a:lnTo>
                      <a:pt x="4604" y="2411"/>
                    </a:lnTo>
                    <a:cubicBezTo>
                      <a:pt x="4516" y="2411"/>
                      <a:pt x="4444" y="2483"/>
                      <a:pt x="4444" y="2571"/>
                    </a:cubicBezTo>
                    <a:lnTo>
                      <a:pt x="4444" y="4379"/>
                    </a:lnTo>
                    <a:cubicBezTo>
                      <a:pt x="4444" y="4467"/>
                      <a:pt x="4516" y="4539"/>
                      <a:pt x="4604" y="4539"/>
                    </a:cubicBezTo>
                    <a:lnTo>
                      <a:pt x="4828" y="4539"/>
                    </a:lnTo>
                    <a:cubicBezTo>
                      <a:pt x="4762" y="5373"/>
                      <a:pt x="4188" y="5567"/>
                      <a:pt x="3921" y="5611"/>
                    </a:cubicBezTo>
                    <a:cubicBezTo>
                      <a:pt x="3848" y="5385"/>
                      <a:pt x="3636" y="5223"/>
                      <a:pt x="3386" y="5223"/>
                    </a:cubicBezTo>
                    <a:lnTo>
                      <a:pt x="2986" y="5223"/>
                    </a:lnTo>
                    <a:cubicBezTo>
                      <a:pt x="2677" y="5223"/>
                      <a:pt x="2425" y="5475"/>
                      <a:pt x="2425" y="5784"/>
                    </a:cubicBezTo>
                    <a:cubicBezTo>
                      <a:pt x="2425" y="6093"/>
                      <a:pt x="2677" y="6347"/>
                      <a:pt x="2986" y="6347"/>
                    </a:cubicBezTo>
                    <a:lnTo>
                      <a:pt x="3388" y="6347"/>
                    </a:lnTo>
                    <a:cubicBezTo>
                      <a:pt x="3646" y="6347"/>
                      <a:pt x="3864" y="6171"/>
                      <a:pt x="3929" y="5933"/>
                    </a:cubicBezTo>
                    <a:cubicBezTo>
                      <a:pt x="4060" y="5915"/>
                      <a:pt x="4266" y="5868"/>
                      <a:pt x="4472" y="5748"/>
                    </a:cubicBezTo>
                    <a:cubicBezTo>
                      <a:pt x="4761" y="5579"/>
                      <a:pt x="5104" y="5233"/>
                      <a:pt x="5149" y="4537"/>
                    </a:cubicBezTo>
                    <a:cubicBezTo>
                      <a:pt x="5606" y="4509"/>
                      <a:pt x="5969" y="4129"/>
                      <a:pt x="5969" y="3665"/>
                    </a:cubicBezTo>
                    <a:lnTo>
                      <a:pt x="5969" y="3284"/>
                    </a:lnTo>
                    <a:cubicBezTo>
                      <a:pt x="5970" y="2823"/>
                      <a:pt x="5610" y="2443"/>
                      <a:pt x="5156" y="2413"/>
                    </a:cubicBezTo>
                    <a:close/>
                    <a:moveTo>
                      <a:pt x="1208" y="4219"/>
                    </a:moveTo>
                    <a:lnTo>
                      <a:pt x="876" y="4219"/>
                    </a:lnTo>
                    <a:cubicBezTo>
                      <a:pt x="570" y="4219"/>
                      <a:pt x="322" y="3971"/>
                      <a:pt x="322" y="3665"/>
                    </a:cubicBezTo>
                    <a:lnTo>
                      <a:pt x="322" y="3284"/>
                    </a:lnTo>
                    <a:cubicBezTo>
                      <a:pt x="322" y="2979"/>
                      <a:pt x="570" y="2731"/>
                      <a:pt x="876" y="2731"/>
                    </a:cubicBezTo>
                    <a:lnTo>
                      <a:pt x="1208" y="2731"/>
                    </a:lnTo>
                    <a:lnTo>
                      <a:pt x="1208" y="4219"/>
                    </a:lnTo>
                    <a:close/>
                    <a:moveTo>
                      <a:pt x="3388" y="6027"/>
                    </a:moveTo>
                    <a:lnTo>
                      <a:pt x="2986" y="6027"/>
                    </a:lnTo>
                    <a:cubicBezTo>
                      <a:pt x="2853" y="6027"/>
                      <a:pt x="2745" y="5919"/>
                      <a:pt x="2745" y="5785"/>
                    </a:cubicBezTo>
                    <a:cubicBezTo>
                      <a:pt x="2745" y="5652"/>
                      <a:pt x="2853" y="5544"/>
                      <a:pt x="2986" y="5544"/>
                    </a:cubicBezTo>
                    <a:lnTo>
                      <a:pt x="3388" y="5544"/>
                    </a:lnTo>
                    <a:cubicBezTo>
                      <a:pt x="3521" y="5544"/>
                      <a:pt x="3629" y="5652"/>
                      <a:pt x="3629" y="5785"/>
                    </a:cubicBezTo>
                    <a:cubicBezTo>
                      <a:pt x="3629" y="5919"/>
                      <a:pt x="3521" y="6027"/>
                      <a:pt x="3388" y="6027"/>
                    </a:cubicBezTo>
                    <a:close/>
                    <a:moveTo>
                      <a:pt x="5650" y="3665"/>
                    </a:moveTo>
                    <a:cubicBezTo>
                      <a:pt x="5650" y="3971"/>
                      <a:pt x="5402" y="4219"/>
                      <a:pt x="5097" y="4219"/>
                    </a:cubicBezTo>
                    <a:lnTo>
                      <a:pt x="4765" y="4219"/>
                    </a:lnTo>
                    <a:lnTo>
                      <a:pt x="4765" y="2731"/>
                    </a:lnTo>
                    <a:lnTo>
                      <a:pt x="5097" y="2731"/>
                    </a:lnTo>
                    <a:cubicBezTo>
                      <a:pt x="5402" y="2731"/>
                      <a:pt x="5650" y="2979"/>
                      <a:pt x="5650" y="3284"/>
                    </a:cubicBezTo>
                    <a:lnTo>
                      <a:pt x="5650" y="366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mbria" panose="02040503050406030204" charset="0"/>
                  <a:ea typeface="Gilroy" panose="00000500000000000000" pitchFamily="50" charset="0"/>
                  <a:cs typeface="Cambria" panose="02040503050406030204" charset="0"/>
                </a:endParaRPr>
              </a:p>
            </p:txBody>
          </p:sp>
        </p:grpSp>
        <p:sp>
          <p:nvSpPr>
            <p:cNvPr id="23" name="文本框 3"/>
            <p:cNvSpPr txBox="1"/>
            <p:nvPr/>
          </p:nvSpPr>
          <p:spPr>
            <a:xfrm>
              <a:off x="14451" y="2741"/>
              <a:ext cx="2713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Technical Support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11196" y="3536"/>
              <a:ext cx="1716" cy="1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1418" y="3354"/>
              <a:ext cx="1273" cy="580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Selection Tool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1004" y="3946"/>
              <a:ext cx="210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Selection guide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Online selection tool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3058" y="3536"/>
              <a:ext cx="1716" cy="1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3280" y="3354"/>
              <a:ext cx="1273" cy="580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Technical Doc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2834" y="3946"/>
              <a:ext cx="210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Datasheet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User manual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Application note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FAQ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14906" y="3536"/>
              <a:ext cx="1716" cy="1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15128" y="3354"/>
              <a:ext cx="1273" cy="580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Samples Support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4714" y="3978"/>
              <a:ext cx="210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Chip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Demo board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81" name="矩形 80"/>
            <p:cNvSpPr/>
            <p:nvPr/>
          </p:nvSpPr>
          <p:spPr>
            <a:xfrm>
              <a:off x="16770" y="3536"/>
              <a:ext cx="1716" cy="1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992" y="3354"/>
              <a:ext cx="1273" cy="580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Services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Support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6578" y="3994"/>
              <a:ext cx="210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Sales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FAE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altLang="zh-CN" sz="8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rPr>
                <a:t>AE</a:t>
              </a:r>
              <a:endParaRPr lang="en-US" altLang="zh-CN" sz="800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6773545" y="5182235"/>
            <a:ext cx="2449830" cy="1506220"/>
            <a:chOff x="11003" y="8161"/>
            <a:chExt cx="3858" cy="2372"/>
          </a:xfrm>
        </p:grpSpPr>
        <p:sp>
          <p:nvSpPr>
            <p:cNvPr id="143" name="矩形 142"/>
            <p:cNvSpPr/>
            <p:nvPr/>
          </p:nvSpPr>
          <p:spPr>
            <a:xfrm>
              <a:off x="11003" y="8522"/>
              <a:ext cx="3858" cy="2011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166" name="组合 3"/>
            <p:cNvGrpSpPr/>
            <p:nvPr/>
          </p:nvGrpSpPr>
          <p:grpSpPr>
            <a:xfrm>
              <a:off x="13281" y="8161"/>
              <a:ext cx="1276" cy="1276"/>
              <a:chOff x="3080" y="2597"/>
              <a:chExt cx="1276" cy="1276"/>
            </a:xfrm>
          </p:grpSpPr>
          <p:sp>
            <p:nvSpPr>
              <p:cNvPr id="172" name="椭圆 13"/>
              <p:cNvSpPr/>
              <p:nvPr/>
            </p:nvSpPr>
            <p:spPr>
              <a:xfrm>
                <a:off x="3080" y="2597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73" name="electric-car_350044"/>
              <p:cNvSpPr/>
              <p:nvPr/>
            </p:nvSpPr>
            <p:spPr>
              <a:xfrm>
                <a:off x="3417" y="2919"/>
                <a:ext cx="597" cy="628"/>
              </a:xfrm>
              <a:custGeom>
                <a:avLst/>
                <a:gdLst>
                  <a:gd name="T0" fmla="*/ 7814 w 8427"/>
                  <a:gd name="T1" fmla="*/ 858 h 8855"/>
                  <a:gd name="T2" fmla="*/ 7571 w 8427"/>
                  <a:gd name="T3" fmla="*/ 615 h 8855"/>
                  <a:gd name="T4" fmla="*/ 5352 w 8427"/>
                  <a:gd name="T5" fmla="*/ 613 h 8855"/>
                  <a:gd name="T6" fmla="*/ 4702 w 8427"/>
                  <a:gd name="T7" fmla="*/ 1263 h 8855"/>
                  <a:gd name="T8" fmla="*/ 7164 w 8427"/>
                  <a:gd name="T9" fmla="*/ 3724 h 8855"/>
                  <a:gd name="T10" fmla="*/ 7814 w 8427"/>
                  <a:gd name="T11" fmla="*/ 3074 h 8855"/>
                  <a:gd name="T12" fmla="*/ 7814 w 8427"/>
                  <a:gd name="T13" fmla="*/ 858 h 8855"/>
                  <a:gd name="T14" fmla="*/ 4387 w 8427"/>
                  <a:gd name="T15" fmla="*/ 1577 h 8855"/>
                  <a:gd name="T16" fmla="*/ 4028 w 8427"/>
                  <a:gd name="T17" fmla="*/ 3221 h 8855"/>
                  <a:gd name="T18" fmla="*/ 4026 w 8427"/>
                  <a:gd name="T19" fmla="*/ 3223 h 8855"/>
                  <a:gd name="T20" fmla="*/ 464 w 8427"/>
                  <a:gd name="T21" fmla="*/ 6789 h 8855"/>
                  <a:gd name="T22" fmla="*/ 464 w 8427"/>
                  <a:gd name="T23" fmla="*/ 7043 h 8855"/>
                  <a:gd name="T24" fmla="*/ 807 w 8427"/>
                  <a:gd name="T25" fmla="*/ 7386 h 8855"/>
                  <a:gd name="T26" fmla="*/ 0 w 8427"/>
                  <a:gd name="T27" fmla="*/ 8193 h 8855"/>
                  <a:gd name="T28" fmla="*/ 232 w 8427"/>
                  <a:gd name="T29" fmla="*/ 8425 h 8855"/>
                  <a:gd name="T30" fmla="*/ 1037 w 8427"/>
                  <a:gd name="T31" fmla="*/ 7620 h 8855"/>
                  <a:gd name="T32" fmla="*/ 1381 w 8427"/>
                  <a:gd name="T33" fmla="*/ 7964 h 8855"/>
                  <a:gd name="T34" fmla="*/ 1507 w 8427"/>
                  <a:gd name="T35" fmla="*/ 8015 h 8855"/>
                  <a:gd name="T36" fmla="*/ 1636 w 8427"/>
                  <a:gd name="T37" fmla="*/ 7964 h 8855"/>
                  <a:gd name="T38" fmla="*/ 3415 w 8427"/>
                  <a:gd name="T39" fmla="*/ 6184 h 8855"/>
                  <a:gd name="T40" fmla="*/ 3415 w 8427"/>
                  <a:gd name="T41" fmla="*/ 8855 h 8855"/>
                  <a:gd name="T42" fmla="*/ 4240 w 8427"/>
                  <a:gd name="T43" fmla="*/ 8855 h 8855"/>
                  <a:gd name="T44" fmla="*/ 4240 w 8427"/>
                  <a:gd name="T45" fmla="*/ 5358 h 8855"/>
                  <a:gd name="T46" fmla="*/ 5201 w 8427"/>
                  <a:gd name="T47" fmla="*/ 4399 h 8855"/>
                  <a:gd name="T48" fmla="*/ 6848 w 8427"/>
                  <a:gd name="T49" fmla="*/ 4040 h 8855"/>
                  <a:gd name="T50" fmla="*/ 6858 w 8427"/>
                  <a:gd name="T51" fmla="*/ 4030 h 8855"/>
                  <a:gd name="T52" fmla="*/ 4395 w 8427"/>
                  <a:gd name="T53" fmla="*/ 1567 h 8855"/>
                  <a:gd name="T54" fmla="*/ 4387 w 8427"/>
                  <a:gd name="T55" fmla="*/ 1577 h 8855"/>
                  <a:gd name="T56" fmla="*/ 4242 w 8427"/>
                  <a:gd name="T57" fmla="*/ 4851 h 8855"/>
                  <a:gd name="T58" fmla="*/ 3417 w 8427"/>
                  <a:gd name="T59" fmla="*/ 5676 h 8855"/>
                  <a:gd name="T60" fmla="*/ 1508 w 8427"/>
                  <a:gd name="T61" fmla="*/ 7585 h 8855"/>
                  <a:gd name="T62" fmla="*/ 841 w 8427"/>
                  <a:gd name="T63" fmla="*/ 6915 h 8855"/>
                  <a:gd name="T64" fmla="*/ 4195 w 8427"/>
                  <a:gd name="T65" fmla="*/ 3561 h 8855"/>
                  <a:gd name="T66" fmla="*/ 4387 w 8427"/>
                  <a:gd name="T67" fmla="*/ 3796 h 8855"/>
                  <a:gd name="T68" fmla="*/ 4631 w 8427"/>
                  <a:gd name="T69" fmla="*/ 4040 h 8855"/>
                  <a:gd name="T70" fmla="*/ 4863 w 8427"/>
                  <a:gd name="T71" fmla="*/ 4230 h 8855"/>
                  <a:gd name="T72" fmla="*/ 4242 w 8427"/>
                  <a:gd name="T73" fmla="*/ 4851 h 8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427" h="8855">
                    <a:moveTo>
                      <a:pt x="7814" y="858"/>
                    </a:moveTo>
                    <a:lnTo>
                      <a:pt x="7571" y="615"/>
                    </a:lnTo>
                    <a:cubicBezTo>
                      <a:pt x="6956" y="0"/>
                      <a:pt x="5964" y="0"/>
                      <a:pt x="5352" y="613"/>
                    </a:cubicBezTo>
                    <a:lnTo>
                      <a:pt x="4702" y="1263"/>
                    </a:lnTo>
                    <a:lnTo>
                      <a:pt x="7164" y="3724"/>
                    </a:lnTo>
                    <a:lnTo>
                      <a:pt x="7814" y="3074"/>
                    </a:lnTo>
                    <a:cubicBezTo>
                      <a:pt x="8427" y="2463"/>
                      <a:pt x="8427" y="1469"/>
                      <a:pt x="7814" y="858"/>
                    </a:cubicBezTo>
                    <a:close/>
                    <a:moveTo>
                      <a:pt x="4387" y="1577"/>
                    </a:moveTo>
                    <a:cubicBezTo>
                      <a:pt x="3942" y="2023"/>
                      <a:pt x="3826" y="2667"/>
                      <a:pt x="4028" y="3221"/>
                    </a:cubicBezTo>
                    <a:lnTo>
                      <a:pt x="4026" y="3223"/>
                    </a:lnTo>
                    <a:lnTo>
                      <a:pt x="464" y="6789"/>
                    </a:lnTo>
                    <a:cubicBezTo>
                      <a:pt x="395" y="6858"/>
                      <a:pt x="395" y="6972"/>
                      <a:pt x="464" y="7043"/>
                    </a:cubicBezTo>
                    <a:lnTo>
                      <a:pt x="807" y="7386"/>
                    </a:lnTo>
                    <a:lnTo>
                      <a:pt x="0" y="8193"/>
                    </a:lnTo>
                    <a:lnTo>
                      <a:pt x="232" y="8425"/>
                    </a:lnTo>
                    <a:lnTo>
                      <a:pt x="1037" y="7620"/>
                    </a:lnTo>
                    <a:lnTo>
                      <a:pt x="1381" y="7964"/>
                    </a:lnTo>
                    <a:cubicBezTo>
                      <a:pt x="1416" y="7999"/>
                      <a:pt x="1459" y="8015"/>
                      <a:pt x="1507" y="8015"/>
                    </a:cubicBezTo>
                    <a:cubicBezTo>
                      <a:pt x="1558" y="8015"/>
                      <a:pt x="1601" y="7999"/>
                      <a:pt x="1636" y="7964"/>
                    </a:cubicBezTo>
                    <a:lnTo>
                      <a:pt x="3415" y="6184"/>
                    </a:lnTo>
                    <a:lnTo>
                      <a:pt x="3415" y="8855"/>
                    </a:lnTo>
                    <a:lnTo>
                      <a:pt x="4240" y="8855"/>
                    </a:lnTo>
                    <a:lnTo>
                      <a:pt x="4240" y="5358"/>
                    </a:lnTo>
                    <a:lnTo>
                      <a:pt x="5201" y="4399"/>
                    </a:lnTo>
                    <a:cubicBezTo>
                      <a:pt x="5756" y="4603"/>
                      <a:pt x="6402" y="4486"/>
                      <a:pt x="6848" y="4040"/>
                    </a:cubicBezTo>
                    <a:lnTo>
                      <a:pt x="6858" y="4030"/>
                    </a:lnTo>
                    <a:lnTo>
                      <a:pt x="4395" y="1567"/>
                    </a:lnTo>
                    <a:lnTo>
                      <a:pt x="4387" y="1577"/>
                    </a:lnTo>
                    <a:close/>
                    <a:moveTo>
                      <a:pt x="4242" y="4851"/>
                    </a:moveTo>
                    <a:lnTo>
                      <a:pt x="3417" y="5676"/>
                    </a:lnTo>
                    <a:lnTo>
                      <a:pt x="1508" y="7585"/>
                    </a:lnTo>
                    <a:lnTo>
                      <a:pt x="841" y="6915"/>
                    </a:lnTo>
                    <a:lnTo>
                      <a:pt x="4195" y="3561"/>
                    </a:lnTo>
                    <a:cubicBezTo>
                      <a:pt x="4250" y="3643"/>
                      <a:pt x="4315" y="3722"/>
                      <a:pt x="4387" y="3796"/>
                    </a:cubicBezTo>
                    <a:lnTo>
                      <a:pt x="4631" y="4040"/>
                    </a:lnTo>
                    <a:cubicBezTo>
                      <a:pt x="4704" y="4112"/>
                      <a:pt x="4782" y="4175"/>
                      <a:pt x="4863" y="4230"/>
                    </a:cubicBezTo>
                    <a:lnTo>
                      <a:pt x="4242" y="485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mbria" panose="02040503050406030204" charset="0"/>
                  <a:ea typeface="Gilroy" panose="00000500000000000000" pitchFamily="50" charset="0"/>
                  <a:cs typeface="Cambria" panose="02040503050406030204" charset="0"/>
                </a:endParaRPr>
              </a:p>
            </p:txBody>
          </p:sp>
        </p:grpSp>
        <p:sp>
          <p:nvSpPr>
            <p:cNvPr id="152" name="文本框 3"/>
            <p:cNvSpPr txBox="1"/>
            <p:nvPr/>
          </p:nvSpPr>
          <p:spPr>
            <a:xfrm>
              <a:off x="11196" y="8632"/>
              <a:ext cx="250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Training &amp; Promotion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1248" y="9621"/>
              <a:ext cx="1112" cy="730"/>
              <a:chOff x="11248" y="9553"/>
              <a:chExt cx="1112" cy="730"/>
            </a:xfrm>
          </p:grpSpPr>
          <p:sp>
            <p:nvSpPr>
              <p:cNvPr id="145" name="矩形 144"/>
              <p:cNvSpPr/>
              <p:nvPr/>
            </p:nvSpPr>
            <p:spPr>
              <a:xfrm>
                <a:off x="11282" y="9553"/>
                <a:ext cx="1055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11248" y="9709"/>
                <a:ext cx="1112" cy="3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Webinar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12434" y="9621"/>
              <a:ext cx="1112" cy="730"/>
              <a:chOff x="12434" y="9553"/>
              <a:chExt cx="1112" cy="730"/>
            </a:xfrm>
          </p:grpSpPr>
          <p:sp>
            <p:nvSpPr>
              <p:cNvPr id="167" name="矩形 166"/>
              <p:cNvSpPr/>
              <p:nvPr/>
            </p:nvSpPr>
            <p:spPr>
              <a:xfrm>
                <a:off x="12445" y="9553"/>
                <a:ext cx="1055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12434" y="9597"/>
                <a:ext cx="1112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Online 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Live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13594" y="9621"/>
              <a:ext cx="1112" cy="730"/>
              <a:chOff x="13594" y="9553"/>
              <a:chExt cx="1112" cy="73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3608" y="9553"/>
                <a:ext cx="1055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13594" y="9593"/>
                <a:ext cx="1112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Offline Training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9339580" y="5229225"/>
            <a:ext cx="2524760" cy="1458595"/>
            <a:chOff x="15044" y="8235"/>
            <a:chExt cx="3976" cy="2297"/>
          </a:xfrm>
        </p:grpSpPr>
        <p:sp>
          <p:nvSpPr>
            <p:cNvPr id="144" name="矩形 143"/>
            <p:cNvSpPr/>
            <p:nvPr/>
          </p:nvSpPr>
          <p:spPr>
            <a:xfrm>
              <a:off x="15044" y="8522"/>
              <a:ext cx="3976" cy="2010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186" name="组合 3"/>
            <p:cNvGrpSpPr/>
            <p:nvPr/>
          </p:nvGrpSpPr>
          <p:grpSpPr>
            <a:xfrm>
              <a:off x="17185" y="8235"/>
              <a:ext cx="1276" cy="1276"/>
              <a:chOff x="3080" y="2597"/>
              <a:chExt cx="1276" cy="1276"/>
            </a:xfrm>
          </p:grpSpPr>
          <p:sp>
            <p:nvSpPr>
              <p:cNvPr id="187" name="椭圆 13"/>
              <p:cNvSpPr/>
              <p:nvPr/>
            </p:nvSpPr>
            <p:spPr>
              <a:xfrm>
                <a:off x="3080" y="2597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88" name="electric-car_350044"/>
              <p:cNvSpPr/>
              <p:nvPr/>
            </p:nvSpPr>
            <p:spPr>
              <a:xfrm>
                <a:off x="3404" y="2993"/>
                <a:ext cx="628" cy="480"/>
              </a:xfrm>
              <a:custGeom>
                <a:avLst/>
                <a:gdLst>
                  <a:gd name="connsiteX0" fmla="*/ 20136 w 608415"/>
                  <a:gd name="connsiteY0" fmla="*/ 282073 h 465755"/>
                  <a:gd name="connsiteX1" fmla="*/ 40152 w 608415"/>
                  <a:gd name="connsiteY1" fmla="*/ 302063 h 465755"/>
                  <a:gd name="connsiteX2" fmla="*/ 40152 w 608415"/>
                  <a:gd name="connsiteY2" fmla="*/ 326389 h 465755"/>
                  <a:gd name="connsiteX3" fmla="*/ 20136 w 608415"/>
                  <a:gd name="connsiteY3" fmla="*/ 346499 h 465755"/>
                  <a:gd name="connsiteX4" fmla="*/ 0 w 608415"/>
                  <a:gd name="connsiteY4" fmla="*/ 326389 h 465755"/>
                  <a:gd name="connsiteX5" fmla="*/ 0 w 608415"/>
                  <a:gd name="connsiteY5" fmla="*/ 302063 h 465755"/>
                  <a:gd name="connsiteX6" fmla="*/ 20136 w 608415"/>
                  <a:gd name="connsiteY6" fmla="*/ 282073 h 465755"/>
                  <a:gd name="connsiteX7" fmla="*/ 123517 w 608415"/>
                  <a:gd name="connsiteY7" fmla="*/ 243643 h 465755"/>
                  <a:gd name="connsiteX8" fmla="*/ 123517 w 608415"/>
                  <a:gd name="connsiteY8" fmla="*/ 374935 h 465755"/>
                  <a:gd name="connsiteX9" fmla="*/ 304208 w 608415"/>
                  <a:gd name="connsiteY9" fmla="*/ 425645 h 465755"/>
                  <a:gd name="connsiteX10" fmla="*/ 484899 w 608415"/>
                  <a:gd name="connsiteY10" fmla="*/ 374935 h 465755"/>
                  <a:gd name="connsiteX11" fmla="*/ 484899 w 608415"/>
                  <a:gd name="connsiteY11" fmla="*/ 243643 h 465755"/>
                  <a:gd name="connsiteX12" fmla="*/ 313495 w 608415"/>
                  <a:gd name="connsiteY12" fmla="*/ 332536 h 465755"/>
                  <a:gd name="connsiteX13" fmla="*/ 304208 w 608415"/>
                  <a:gd name="connsiteY13" fmla="*/ 334704 h 465755"/>
                  <a:gd name="connsiteX14" fmla="*/ 294920 w 608415"/>
                  <a:gd name="connsiteY14" fmla="*/ 332536 h 465755"/>
                  <a:gd name="connsiteX15" fmla="*/ 304208 w 608415"/>
                  <a:gd name="connsiteY15" fmla="*/ 42730 h 465755"/>
                  <a:gd name="connsiteX16" fmla="*/ 63688 w 608415"/>
                  <a:gd name="connsiteY16" fmla="*/ 167397 h 465755"/>
                  <a:gd name="connsiteX17" fmla="*/ 304208 w 608415"/>
                  <a:gd name="connsiteY17" fmla="*/ 292064 h 465755"/>
                  <a:gd name="connsiteX18" fmla="*/ 544727 w 608415"/>
                  <a:gd name="connsiteY18" fmla="*/ 167397 h 465755"/>
                  <a:gd name="connsiteX19" fmla="*/ 294920 w 608415"/>
                  <a:gd name="connsiteY19" fmla="*/ 2258 h 465755"/>
                  <a:gd name="connsiteX20" fmla="*/ 313495 w 608415"/>
                  <a:gd name="connsiteY20" fmla="*/ 2258 h 465755"/>
                  <a:gd name="connsiteX21" fmla="*/ 597559 w 608415"/>
                  <a:gd name="connsiteY21" fmla="*/ 149570 h 465755"/>
                  <a:gd name="connsiteX22" fmla="*/ 608415 w 608415"/>
                  <a:gd name="connsiteY22" fmla="*/ 167397 h 465755"/>
                  <a:gd name="connsiteX23" fmla="*/ 597559 w 608415"/>
                  <a:gd name="connsiteY23" fmla="*/ 185224 h 465755"/>
                  <a:gd name="connsiteX24" fmla="*/ 525066 w 608415"/>
                  <a:gd name="connsiteY24" fmla="*/ 222804 h 465755"/>
                  <a:gd name="connsiteX25" fmla="*/ 525066 w 608415"/>
                  <a:gd name="connsiteY25" fmla="*/ 382644 h 465755"/>
                  <a:gd name="connsiteX26" fmla="*/ 521326 w 608415"/>
                  <a:gd name="connsiteY26" fmla="*/ 394328 h 465755"/>
                  <a:gd name="connsiteX27" fmla="*/ 304208 w 608415"/>
                  <a:gd name="connsiteY27" fmla="*/ 465755 h 465755"/>
                  <a:gd name="connsiteX28" fmla="*/ 87089 w 608415"/>
                  <a:gd name="connsiteY28" fmla="*/ 394328 h 465755"/>
                  <a:gd name="connsiteX29" fmla="*/ 83350 w 608415"/>
                  <a:gd name="connsiteY29" fmla="*/ 382644 h 465755"/>
                  <a:gd name="connsiteX30" fmla="*/ 83350 w 608415"/>
                  <a:gd name="connsiteY30" fmla="*/ 222804 h 465755"/>
                  <a:gd name="connsiteX31" fmla="*/ 40167 w 608415"/>
                  <a:gd name="connsiteY31" fmla="*/ 200400 h 465755"/>
                  <a:gd name="connsiteX32" fmla="*/ 40167 w 608415"/>
                  <a:gd name="connsiteY32" fmla="*/ 244245 h 465755"/>
                  <a:gd name="connsiteX33" fmla="*/ 20144 w 608415"/>
                  <a:gd name="connsiteY33" fmla="*/ 264360 h 465755"/>
                  <a:gd name="connsiteX34" fmla="*/ 0 w 608415"/>
                  <a:gd name="connsiteY34" fmla="*/ 244245 h 465755"/>
                  <a:gd name="connsiteX35" fmla="*/ 0 w 608415"/>
                  <a:gd name="connsiteY35" fmla="*/ 167397 h 465755"/>
                  <a:gd name="connsiteX36" fmla="*/ 10856 w 608415"/>
                  <a:gd name="connsiteY36" fmla="*/ 149570 h 465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415" h="465755">
                    <a:moveTo>
                      <a:pt x="20136" y="282073"/>
                    </a:moveTo>
                    <a:cubicBezTo>
                      <a:pt x="31229" y="282073"/>
                      <a:pt x="40152" y="290985"/>
                      <a:pt x="40152" y="302063"/>
                    </a:cubicBezTo>
                    <a:lnTo>
                      <a:pt x="40152" y="326389"/>
                    </a:lnTo>
                    <a:cubicBezTo>
                      <a:pt x="40152" y="337468"/>
                      <a:pt x="31229" y="346499"/>
                      <a:pt x="20136" y="346499"/>
                    </a:cubicBezTo>
                    <a:cubicBezTo>
                      <a:pt x="9043" y="346499"/>
                      <a:pt x="0" y="337468"/>
                      <a:pt x="0" y="326389"/>
                    </a:cubicBezTo>
                    <a:lnTo>
                      <a:pt x="0" y="302063"/>
                    </a:lnTo>
                    <a:cubicBezTo>
                      <a:pt x="0" y="290985"/>
                      <a:pt x="9043" y="282073"/>
                      <a:pt x="20136" y="282073"/>
                    </a:cubicBezTo>
                    <a:close/>
                    <a:moveTo>
                      <a:pt x="123517" y="243643"/>
                    </a:moveTo>
                    <a:lnTo>
                      <a:pt x="123517" y="374935"/>
                    </a:lnTo>
                    <a:cubicBezTo>
                      <a:pt x="136906" y="387703"/>
                      <a:pt x="186360" y="425645"/>
                      <a:pt x="304208" y="425645"/>
                    </a:cubicBezTo>
                    <a:cubicBezTo>
                      <a:pt x="422055" y="425645"/>
                      <a:pt x="471510" y="387703"/>
                      <a:pt x="484899" y="374935"/>
                    </a:cubicBezTo>
                    <a:lnTo>
                      <a:pt x="484899" y="243643"/>
                    </a:lnTo>
                    <a:lnTo>
                      <a:pt x="313495" y="332536"/>
                    </a:lnTo>
                    <a:cubicBezTo>
                      <a:pt x="310601" y="333981"/>
                      <a:pt x="307344" y="334704"/>
                      <a:pt x="304208" y="334704"/>
                    </a:cubicBezTo>
                    <a:cubicBezTo>
                      <a:pt x="301071" y="334704"/>
                      <a:pt x="297815" y="333981"/>
                      <a:pt x="294920" y="332536"/>
                    </a:cubicBezTo>
                    <a:close/>
                    <a:moveTo>
                      <a:pt x="304208" y="42730"/>
                    </a:moveTo>
                    <a:lnTo>
                      <a:pt x="63688" y="167397"/>
                    </a:lnTo>
                    <a:lnTo>
                      <a:pt x="304208" y="292064"/>
                    </a:lnTo>
                    <a:lnTo>
                      <a:pt x="544727" y="167397"/>
                    </a:lnTo>
                    <a:close/>
                    <a:moveTo>
                      <a:pt x="294920" y="2258"/>
                    </a:moveTo>
                    <a:cubicBezTo>
                      <a:pt x="300710" y="-753"/>
                      <a:pt x="307706" y="-753"/>
                      <a:pt x="313495" y="2258"/>
                    </a:cubicBezTo>
                    <a:lnTo>
                      <a:pt x="597559" y="149570"/>
                    </a:lnTo>
                    <a:cubicBezTo>
                      <a:pt x="604193" y="153063"/>
                      <a:pt x="608415" y="159929"/>
                      <a:pt x="608415" y="167397"/>
                    </a:cubicBezTo>
                    <a:cubicBezTo>
                      <a:pt x="608415" y="174865"/>
                      <a:pt x="604193" y="181731"/>
                      <a:pt x="597559" y="185224"/>
                    </a:cubicBezTo>
                    <a:lnTo>
                      <a:pt x="525066" y="222804"/>
                    </a:lnTo>
                    <a:lnTo>
                      <a:pt x="525066" y="382644"/>
                    </a:lnTo>
                    <a:cubicBezTo>
                      <a:pt x="525066" y="386860"/>
                      <a:pt x="523859" y="390955"/>
                      <a:pt x="521326" y="394328"/>
                    </a:cubicBezTo>
                    <a:cubicBezTo>
                      <a:pt x="519276" y="397218"/>
                      <a:pt x="468253" y="465755"/>
                      <a:pt x="304208" y="465755"/>
                    </a:cubicBezTo>
                    <a:cubicBezTo>
                      <a:pt x="140162" y="465755"/>
                      <a:pt x="89139" y="397218"/>
                      <a:pt x="87089" y="394328"/>
                    </a:cubicBezTo>
                    <a:cubicBezTo>
                      <a:pt x="84556" y="390955"/>
                      <a:pt x="83350" y="386860"/>
                      <a:pt x="83350" y="382644"/>
                    </a:cubicBezTo>
                    <a:lnTo>
                      <a:pt x="83350" y="222804"/>
                    </a:lnTo>
                    <a:lnTo>
                      <a:pt x="40167" y="200400"/>
                    </a:lnTo>
                    <a:lnTo>
                      <a:pt x="40167" y="244245"/>
                    </a:lnTo>
                    <a:cubicBezTo>
                      <a:pt x="40167" y="255326"/>
                      <a:pt x="31241" y="264360"/>
                      <a:pt x="20144" y="264360"/>
                    </a:cubicBezTo>
                    <a:cubicBezTo>
                      <a:pt x="9047" y="264360"/>
                      <a:pt x="0" y="255326"/>
                      <a:pt x="0" y="244245"/>
                    </a:cubicBezTo>
                    <a:lnTo>
                      <a:pt x="0" y="167397"/>
                    </a:lnTo>
                    <a:cubicBezTo>
                      <a:pt x="0" y="159929"/>
                      <a:pt x="4222" y="153063"/>
                      <a:pt x="10856" y="14957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mbria" panose="02040503050406030204" charset="0"/>
                  <a:ea typeface="Gilroy" panose="00000500000000000000" pitchFamily="50" charset="0"/>
                  <a:cs typeface="Cambria" panose="02040503050406030204" charset="0"/>
                </a:endParaRPr>
              </a:p>
            </p:txBody>
          </p:sp>
        </p:grpSp>
        <p:sp>
          <p:nvSpPr>
            <p:cNvPr id="153" name="文本框 3"/>
            <p:cNvSpPr txBox="1"/>
            <p:nvPr/>
          </p:nvSpPr>
          <p:spPr>
            <a:xfrm>
              <a:off x="15155" y="8581"/>
              <a:ext cx="219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Campus Ecology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15226" y="9621"/>
              <a:ext cx="1156" cy="730"/>
              <a:chOff x="15226" y="9553"/>
              <a:chExt cx="1156" cy="730"/>
            </a:xfrm>
          </p:grpSpPr>
          <p:sp>
            <p:nvSpPr>
              <p:cNvPr id="169" name="矩形 168"/>
              <p:cNvSpPr/>
              <p:nvPr/>
            </p:nvSpPr>
            <p:spPr>
              <a:xfrm>
                <a:off x="15277" y="9553"/>
                <a:ext cx="1055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15226" y="9625"/>
                <a:ext cx="1157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Graduate</a:t>
                </a:r>
                <a:endParaRPr lang="en-US" altLang="zh-CN" sz="9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  <a:p>
                <a:pPr algn="ctr"/>
                <a:r>
                  <a:rPr lang="en-US" altLang="zh-CN" sz="9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Training</a:t>
                </a:r>
                <a:endParaRPr lang="en-US" altLang="zh-CN" sz="9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6344" y="9621"/>
              <a:ext cx="1112" cy="730"/>
              <a:chOff x="16344" y="9553"/>
              <a:chExt cx="1112" cy="730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16441" y="9553"/>
                <a:ext cx="906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16344" y="9625"/>
                <a:ext cx="1112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Briefing Session</a:t>
                </a:r>
                <a:endParaRPr lang="en-US" altLang="zh-CN" sz="9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7348" y="9621"/>
              <a:ext cx="1408" cy="730"/>
              <a:chOff x="17348" y="9553"/>
              <a:chExt cx="1408" cy="730"/>
            </a:xfrm>
          </p:grpSpPr>
          <p:sp>
            <p:nvSpPr>
              <p:cNvPr id="171" name="矩形 170"/>
              <p:cNvSpPr/>
              <p:nvPr/>
            </p:nvSpPr>
            <p:spPr>
              <a:xfrm>
                <a:off x="17456" y="9553"/>
                <a:ext cx="1202" cy="7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17348" y="9625"/>
                <a:ext cx="1408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Design Competition</a:t>
                </a:r>
                <a:endParaRPr lang="en-US" altLang="zh-CN" sz="9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</p:grpSp>
      <p:sp>
        <p:nvSpPr>
          <p:cNvPr id="9" name="矩形 8"/>
          <p:cNvSpPr/>
          <p:nvPr/>
        </p:nvSpPr>
        <p:spPr>
          <a:xfrm>
            <a:off x="570363" y="1168202"/>
            <a:ext cx="10010551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  <a:buSzPct val="100000"/>
              <a:defRPr/>
            </a:pPr>
            <a:r>
              <a:rPr lang="en-US" altLang="zh-CN" sz="1400" b="1" dirty="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With a complete ecosystem, </a:t>
            </a:r>
            <a:r>
              <a:rPr lang="en-US" altLang="zh-CN" sz="1400" b="1" dirty="0" err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Geehy</a:t>
            </a:r>
            <a:r>
              <a:rPr lang="en-US" altLang="zh-CN" sz="1400" b="1" dirty="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 can provide a wealth of software and hardware development tools, helping engineers to accelerate product development, reduce development costs, and optimize product performance.</a:t>
            </a:r>
            <a:endParaRPr lang="en-US" altLang="zh-CN" sz="1400" b="1" dirty="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6767830" y="3515995"/>
            <a:ext cx="2456180" cy="1661160"/>
            <a:chOff x="10994" y="5537"/>
            <a:chExt cx="3868" cy="2616"/>
          </a:xfrm>
        </p:grpSpPr>
        <p:sp>
          <p:nvSpPr>
            <p:cNvPr id="87" name="矩形 86"/>
            <p:cNvSpPr/>
            <p:nvPr/>
          </p:nvSpPr>
          <p:spPr>
            <a:xfrm>
              <a:off x="10994" y="5809"/>
              <a:ext cx="3868" cy="2344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31" name="矩形 130"/>
            <p:cNvSpPr/>
            <p:nvPr/>
          </p:nvSpPr>
          <p:spPr>
            <a:xfrm>
              <a:off x="11196" y="6918"/>
              <a:ext cx="3316" cy="10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118" name="组合 3"/>
            <p:cNvGrpSpPr/>
            <p:nvPr/>
          </p:nvGrpSpPr>
          <p:grpSpPr>
            <a:xfrm rot="0">
              <a:off x="13274" y="5537"/>
              <a:ext cx="1276" cy="1276"/>
              <a:chOff x="3080" y="2597"/>
              <a:chExt cx="1276" cy="1276"/>
            </a:xfrm>
          </p:grpSpPr>
          <p:sp>
            <p:nvSpPr>
              <p:cNvPr id="126" name="椭圆 13"/>
              <p:cNvSpPr/>
              <p:nvPr/>
            </p:nvSpPr>
            <p:spPr>
              <a:xfrm>
                <a:off x="3080" y="2597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27" name="electric-car_350044"/>
              <p:cNvSpPr/>
              <p:nvPr/>
            </p:nvSpPr>
            <p:spPr>
              <a:xfrm>
                <a:off x="3413" y="2921"/>
                <a:ext cx="608" cy="628"/>
              </a:xfrm>
              <a:custGeom>
                <a:avLst/>
                <a:gdLst>
                  <a:gd name="T0" fmla="*/ 5719 w 12417"/>
                  <a:gd name="T1" fmla="*/ 2264 h 12804"/>
                  <a:gd name="T2" fmla="*/ 5719 w 12417"/>
                  <a:gd name="T3" fmla="*/ 5366 h 12804"/>
                  <a:gd name="T4" fmla="*/ 5720 w 12417"/>
                  <a:gd name="T5" fmla="*/ 2816 h 12804"/>
                  <a:gd name="T6" fmla="*/ 4596 w 12417"/>
                  <a:gd name="T7" fmla="*/ 3938 h 12804"/>
                  <a:gd name="T8" fmla="*/ 5720 w 12417"/>
                  <a:gd name="T9" fmla="*/ 5917 h 12804"/>
                  <a:gd name="T10" fmla="*/ 7700 w 12417"/>
                  <a:gd name="T11" fmla="*/ 6211 h 12804"/>
                  <a:gd name="T12" fmla="*/ 5034 w 12417"/>
                  <a:gd name="T13" fmla="*/ 5462 h 12804"/>
                  <a:gd name="T14" fmla="*/ 5871 w 12417"/>
                  <a:gd name="T15" fmla="*/ 8460 h 12804"/>
                  <a:gd name="T16" fmla="*/ 5763 w 12417"/>
                  <a:gd name="T17" fmla="*/ 5268 h 12804"/>
                  <a:gd name="T18" fmla="*/ 6409 w 12417"/>
                  <a:gd name="T19" fmla="*/ 5466 h 12804"/>
                  <a:gd name="T20" fmla="*/ 8933 w 12417"/>
                  <a:gd name="T21" fmla="*/ 10332 h 12804"/>
                  <a:gd name="T22" fmla="*/ 9845 w 12417"/>
                  <a:gd name="T23" fmla="*/ 9087 h 12804"/>
                  <a:gd name="T24" fmla="*/ 12413 w 12417"/>
                  <a:gd name="T25" fmla="*/ 9743 h 12804"/>
                  <a:gd name="T26" fmla="*/ 11727 w 12417"/>
                  <a:gd name="T27" fmla="*/ 9056 h 12804"/>
                  <a:gd name="T28" fmla="*/ 11732 w 12417"/>
                  <a:gd name="T29" fmla="*/ 7666 h 12804"/>
                  <a:gd name="T30" fmla="*/ 10925 w 12417"/>
                  <a:gd name="T31" fmla="*/ 6943 h 12804"/>
                  <a:gd name="T32" fmla="*/ 9988 w 12417"/>
                  <a:gd name="T33" fmla="*/ 7193 h 12804"/>
                  <a:gd name="T34" fmla="*/ 9357 w 12417"/>
                  <a:gd name="T35" fmla="*/ 6463 h 12804"/>
                  <a:gd name="T36" fmla="*/ 8670 w 12417"/>
                  <a:gd name="T37" fmla="*/ 7149 h 12804"/>
                  <a:gd name="T38" fmla="*/ 7758 w 12417"/>
                  <a:gd name="T39" fmla="*/ 6832 h 12804"/>
                  <a:gd name="T40" fmla="*/ 7508 w 12417"/>
                  <a:gd name="T41" fmla="*/ 7768 h 12804"/>
                  <a:gd name="T42" fmla="*/ 6559 w 12417"/>
                  <a:gd name="T43" fmla="*/ 7950 h 12804"/>
                  <a:gd name="T44" fmla="*/ 6526 w 12417"/>
                  <a:gd name="T45" fmla="*/ 8658 h 12804"/>
                  <a:gd name="T46" fmla="*/ 6079 w 12417"/>
                  <a:gd name="T47" fmla="*/ 9519 h 12804"/>
                  <a:gd name="T48" fmla="*/ 6766 w 12417"/>
                  <a:gd name="T49" fmla="*/ 10205 h 12804"/>
                  <a:gd name="T50" fmla="*/ 6614 w 12417"/>
                  <a:gd name="T51" fmla="*/ 10934 h 12804"/>
                  <a:gd name="T52" fmla="*/ 7385 w 12417"/>
                  <a:gd name="T53" fmla="*/ 11368 h 12804"/>
                  <a:gd name="T54" fmla="*/ 8074 w 12417"/>
                  <a:gd name="T55" fmla="*/ 12575 h 12804"/>
                  <a:gd name="T56" fmla="*/ 9133 w 12417"/>
                  <a:gd name="T57" fmla="*/ 12798 h 12804"/>
                  <a:gd name="T58" fmla="*/ 9819 w 12417"/>
                  <a:gd name="T59" fmla="*/ 12112 h 12804"/>
                  <a:gd name="T60" fmla="*/ 11209 w 12417"/>
                  <a:gd name="T61" fmla="*/ 12118 h 12804"/>
                  <a:gd name="T62" fmla="*/ 11932 w 12417"/>
                  <a:gd name="T63" fmla="*/ 11312 h 12804"/>
                  <a:gd name="T64" fmla="*/ 11774 w 12417"/>
                  <a:gd name="T65" fmla="*/ 9929 h 12804"/>
                  <a:gd name="T66" fmla="*/ 7604 w 12417"/>
                  <a:gd name="T67" fmla="*/ 10422 h 12804"/>
                  <a:gd name="T68" fmla="*/ 8454 w 12417"/>
                  <a:gd name="T69" fmla="*/ 7988 h 12804"/>
                  <a:gd name="T70" fmla="*/ 10356 w 12417"/>
                  <a:gd name="T71" fmla="*/ 8175 h 12804"/>
                  <a:gd name="T72" fmla="*/ 4705 w 12417"/>
                  <a:gd name="T73" fmla="*/ 9599 h 12804"/>
                  <a:gd name="T74" fmla="*/ 800 w 12417"/>
                  <a:gd name="T75" fmla="*/ 1920 h 12804"/>
                  <a:gd name="T76" fmla="*/ 9600 w 12417"/>
                  <a:gd name="T77" fmla="*/ 1920 h 12804"/>
                  <a:gd name="T78" fmla="*/ 10400 w 12417"/>
                  <a:gd name="T79" fmla="*/ 1600 h 12804"/>
                  <a:gd name="T80" fmla="*/ 0 w 12417"/>
                  <a:gd name="T81" fmla="*/ 1600 h 12804"/>
                  <a:gd name="T82" fmla="*/ 4827 w 12417"/>
                  <a:gd name="T83" fmla="*/ 10399 h 12804"/>
                  <a:gd name="T84" fmla="*/ 1351 w 12417"/>
                  <a:gd name="T85" fmla="*/ 7983 h 12804"/>
                  <a:gd name="T86" fmla="*/ 4119 w 12417"/>
                  <a:gd name="T87" fmla="*/ 4940 h 12804"/>
                  <a:gd name="T88" fmla="*/ 4120 w 12417"/>
                  <a:gd name="T89" fmla="*/ 5331 h 12804"/>
                  <a:gd name="T90" fmla="*/ 4120 w 12417"/>
                  <a:gd name="T91" fmla="*/ 2856 h 12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417" h="12804">
                    <a:moveTo>
                      <a:pt x="6404" y="5462"/>
                    </a:moveTo>
                    <a:cubicBezTo>
                      <a:pt x="6986" y="5200"/>
                      <a:pt x="7394" y="4616"/>
                      <a:pt x="7394" y="3938"/>
                    </a:cubicBezTo>
                    <a:cubicBezTo>
                      <a:pt x="7394" y="3015"/>
                      <a:pt x="6642" y="2264"/>
                      <a:pt x="5719" y="2264"/>
                    </a:cubicBezTo>
                    <a:cubicBezTo>
                      <a:pt x="4796" y="2264"/>
                      <a:pt x="4045" y="3014"/>
                      <a:pt x="4045" y="3938"/>
                    </a:cubicBezTo>
                    <a:cubicBezTo>
                      <a:pt x="4045" y="4616"/>
                      <a:pt x="4452" y="5200"/>
                      <a:pt x="5034" y="5462"/>
                    </a:cubicBezTo>
                    <a:cubicBezTo>
                      <a:pt x="5254" y="5405"/>
                      <a:pt x="5482" y="5366"/>
                      <a:pt x="5719" y="5366"/>
                    </a:cubicBezTo>
                    <a:cubicBezTo>
                      <a:pt x="5958" y="5366"/>
                      <a:pt x="6184" y="5405"/>
                      <a:pt x="6404" y="5462"/>
                    </a:cubicBezTo>
                    <a:close/>
                    <a:moveTo>
                      <a:pt x="4596" y="3938"/>
                    </a:moveTo>
                    <a:cubicBezTo>
                      <a:pt x="4596" y="3318"/>
                      <a:pt x="5100" y="2816"/>
                      <a:pt x="5720" y="2816"/>
                    </a:cubicBezTo>
                    <a:cubicBezTo>
                      <a:pt x="6339" y="2816"/>
                      <a:pt x="6843" y="3319"/>
                      <a:pt x="6843" y="3938"/>
                    </a:cubicBezTo>
                    <a:cubicBezTo>
                      <a:pt x="6843" y="4557"/>
                      <a:pt x="6339" y="5062"/>
                      <a:pt x="5720" y="5062"/>
                    </a:cubicBezTo>
                    <a:cubicBezTo>
                      <a:pt x="5100" y="5062"/>
                      <a:pt x="4596" y="4556"/>
                      <a:pt x="4596" y="3938"/>
                    </a:cubicBezTo>
                    <a:close/>
                    <a:moveTo>
                      <a:pt x="6230" y="7859"/>
                    </a:moveTo>
                    <a:lnTo>
                      <a:pt x="3518" y="7859"/>
                    </a:lnTo>
                    <a:cubicBezTo>
                      <a:pt x="3655" y="6766"/>
                      <a:pt x="4590" y="5917"/>
                      <a:pt x="5720" y="5917"/>
                    </a:cubicBezTo>
                    <a:cubicBezTo>
                      <a:pt x="6300" y="5917"/>
                      <a:pt x="6826" y="6143"/>
                      <a:pt x="7221" y="6508"/>
                    </a:cubicBezTo>
                    <a:cubicBezTo>
                      <a:pt x="7341" y="6424"/>
                      <a:pt x="7460" y="6336"/>
                      <a:pt x="7584" y="6271"/>
                    </a:cubicBezTo>
                    <a:lnTo>
                      <a:pt x="7700" y="6211"/>
                    </a:lnTo>
                    <a:cubicBezTo>
                      <a:pt x="7350" y="5851"/>
                      <a:pt x="6905" y="5591"/>
                      <a:pt x="6404" y="5461"/>
                    </a:cubicBezTo>
                    <a:cubicBezTo>
                      <a:pt x="6195" y="5556"/>
                      <a:pt x="5964" y="5612"/>
                      <a:pt x="5720" y="5612"/>
                    </a:cubicBezTo>
                    <a:cubicBezTo>
                      <a:pt x="5476" y="5612"/>
                      <a:pt x="5244" y="5556"/>
                      <a:pt x="5034" y="5462"/>
                    </a:cubicBezTo>
                    <a:cubicBezTo>
                      <a:pt x="3840" y="5768"/>
                      <a:pt x="2951" y="6846"/>
                      <a:pt x="2951" y="8135"/>
                    </a:cubicBezTo>
                    <a:cubicBezTo>
                      <a:pt x="2951" y="8287"/>
                      <a:pt x="3075" y="8411"/>
                      <a:pt x="3226" y="8411"/>
                    </a:cubicBezTo>
                    <a:lnTo>
                      <a:pt x="5871" y="8460"/>
                    </a:lnTo>
                    <a:cubicBezTo>
                      <a:pt x="5871" y="8460"/>
                      <a:pt x="6198" y="7930"/>
                      <a:pt x="6230" y="7859"/>
                    </a:cubicBezTo>
                    <a:close/>
                    <a:moveTo>
                      <a:pt x="6409" y="5466"/>
                    </a:moveTo>
                    <a:cubicBezTo>
                      <a:pt x="6224" y="5268"/>
                      <a:pt x="6001" y="5268"/>
                      <a:pt x="5763" y="5268"/>
                    </a:cubicBezTo>
                    <a:cubicBezTo>
                      <a:pt x="5526" y="5268"/>
                      <a:pt x="5210" y="5268"/>
                      <a:pt x="5038" y="5466"/>
                    </a:cubicBezTo>
                    <a:cubicBezTo>
                      <a:pt x="5249" y="5570"/>
                      <a:pt x="5480" y="5632"/>
                      <a:pt x="5724" y="5632"/>
                    </a:cubicBezTo>
                    <a:cubicBezTo>
                      <a:pt x="5969" y="5632"/>
                      <a:pt x="6199" y="5570"/>
                      <a:pt x="6409" y="5466"/>
                    </a:cubicBezTo>
                    <a:close/>
                    <a:moveTo>
                      <a:pt x="9621" y="8916"/>
                    </a:moveTo>
                    <a:cubicBezTo>
                      <a:pt x="9231" y="8727"/>
                      <a:pt x="8760" y="8889"/>
                      <a:pt x="8569" y="9280"/>
                    </a:cubicBezTo>
                    <a:cubicBezTo>
                      <a:pt x="8380" y="9671"/>
                      <a:pt x="8542" y="10142"/>
                      <a:pt x="8933" y="10332"/>
                    </a:cubicBezTo>
                    <a:cubicBezTo>
                      <a:pt x="9005" y="10367"/>
                      <a:pt x="9079" y="10378"/>
                      <a:pt x="9154" y="10390"/>
                    </a:cubicBezTo>
                    <a:cubicBezTo>
                      <a:pt x="9488" y="10442"/>
                      <a:pt x="9830" y="10288"/>
                      <a:pt x="9986" y="9969"/>
                    </a:cubicBezTo>
                    <a:cubicBezTo>
                      <a:pt x="10132" y="9666"/>
                      <a:pt x="10064" y="9319"/>
                      <a:pt x="9845" y="9087"/>
                    </a:cubicBezTo>
                    <a:cubicBezTo>
                      <a:pt x="9782" y="9020"/>
                      <a:pt x="9709" y="8959"/>
                      <a:pt x="9621" y="8916"/>
                    </a:cubicBezTo>
                    <a:close/>
                    <a:moveTo>
                      <a:pt x="11774" y="9929"/>
                    </a:moveTo>
                    <a:cubicBezTo>
                      <a:pt x="12032" y="9864"/>
                      <a:pt x="12245" y="9802"/>
                      <a:pt x="12413" y="9743"/>
                    </a:cubicBezTo>
                    <a:cubicBezTo>
                      <a:pt x="12417" y="9570"/>
                      <a:pt x="12412" y="9394"/>
                      <a:pt x="12386" y="9218"/>
                    </a:cubicBezTo>
                    <a:cubicBezTo>
                      <a:pt x="12385" y="9203"/>
                      <a:pt x="12383" y="9187"/>
                      <a:pt x="12381" y="9172"/>
                    </a:cubicBezTo>
                    <a:cubicBezTo>
                      <a:pt x="12207" y="9131"/>
                      <a:pt x="11991" y="9092"/>
                      <a:pt x="11727" y="9056"/>
                    </a:cubicBezTo>
                    <a:cubicBezTo>
                      <a:pt x="11692" y="8906"/>
                      <a:pt x="11644" y="8762"/>
                      <a:pt x="11586" y="8623"/>
                    </a:cubicBezTo>
                    <a:cubicBezTo>
                      <a:pt x="11776" y="8439"/>
                      <a:pt x="11929" y="8279"/>
                      <a:pt x="12044" y="8143"/>
                    </a:cubicBezTo>
                    <a:cubicBezTo>
                      <a:pt x="11953" y="7974"/>
                      <a:pt x="11848" y="7814"/>
                      <a:pt x="11732" y="7666"/>
                    </a:cubicBezTo>
                    <a:cubicBezTo>
                      <a:pt x="11560" y="7717"/>
                      <a:pt x="11352" y="7792"/>
                      <a:pt x="11106" y="7893"/>
                    </a:cubicBezTo>
                    <a:cubicBezTo>
                      <a:pt x="11004" y="7781"/>
                      <a:pt x="10889" y="7680"/>
                      <a:pt x="10768" y="7589"/>
                    </a:cubicBezTo>
                    <a:cubicBezTo>
                      <a:pt x="10840" y="7334"/>
                      <a:pt x="10892" y="7119"/>
                      <a:pt x="10925" y="6943"/>
                    </a:cubicBezTo>
                    <a:cubicBezTo>
                      <a:pt x="10764" y="6843"/>
                      <a:pt x="10592" y="6756"/>
                      <a:pt x="10417" y="6684"/>
                    </a:cubicBezTo>
                    <a:cubicBezTo>
                      <a:pt x="10398" y="6705"/>
                      <a:pt x="10375" y="6732"/>
                      <a:pt x="10355" y="6753"/>
                    </a:cubicBezTo>
                    <a:cubicBezTo>
                      <a:pt x="10246" y="6874"/>
                      <a:pt x="10126" y="7015"/>
                      <a:pt x="9988" y="7193"/>
                    </a:cubicBezTo>
                    <a:cubicBezTo>
                      <a:pt x="9941" y="7179"/>
                      <a:pt x="9892" y="7175"/>
                      <a:pt x="9845" y="7163"/>
                    </a:cubicBezTo>
                    <a:cubicBezTo>
                      <a:pt x="9745" y="7139"/>
                      <a:pt x="9646" y="7112"/>
                      <a:pt x="9544" y="7099"/>
                    </a:cubicBezTo>
                    <a:cubicBezTo>
                      <a:pt x="9478" y="6843"/>
                      <a:pt x="9417" y="6630"/>
                      <a:pt x="9357" y="6463"/>
                    </a:cubicBezTo>
                    <a:cubicBezTo>
                      <a:pt x="9184" y="6457"/>
                      <a:pt x="9009" y="6464"/>
                      <a:pt x="8833" y="6488"/>
                    </a:cubicBezTo>
                    <a:cubicBezTo>
                      <a:pt x="8815" y="6490"/>
                      <a:pt x="8801" y="6492"/>
                      <a:pt x="8785" y="6495"/>
                    </a:cubicBezTo>
                    <a:cubicBezTo>
                      <a:pt x="8746" y="6668"/>
                      <a:pt x="8705" y="6885"/>
                      <a:pt x="8670" y="7149"/>
                    </a:cubicBezTo>
                    <a:cubicBezTo>
                      <a:pt x="8531" y="7180"/>
                      <a:pt x="8397" y="7227"/>
                      <a:pt x="8269" y="7280"/>
                    </a:cubicBezTo>
                    <a:cubicBezTo>
                      <a:pt x="8258" y="7284"/>
                      <a:pt x="8248" y="7285"/>
                      <a:pt x="8238" y="7290"/>
                    </a:cubicBezTo>
                    <a:cubicBezTo>
                      <a:pt x="8053" y="7099"/>
                      <a:pt x="7894" y="6946"/>
                      <a:pt x="7758" y="6832"/>
                    </a:cubicBezTo>
                    <a:cubicBezTo>
                      <a:pt x="7657" y="6884"/>
                      <a:pt x="7568" y="6954"/>
                      <a:pt x="7474" y="7017"/>
                    </a:cubicBezTo>
                    <a:cubicBezTo>
                      <a:pt x="7410" y="7061"/>
                      <a:pt x="7341" y="7095"/>
                      <a:pt x="7281" y="7143"/>
                    </a:cubicBezTo>
                    <a:cubicBezTo>
                      <a:pt x="7332" y="7315"/>
                      <a:pt x="7407" y="7522"/>
                      <a:pt x="7508" y="7768"/>
                    </a:cubicBezTo>
                    <a:cubicBezTo>
                      <a:pt x="7402" y="7868"/>
                      <a:pt x="7305" y="7977"/>
                      <a:pt x="7218" y="8092"/>
                    </a:cubicBezTo>
                    <a:lnTo>
                      <a:pt x="7150" y="8092"/>
                    </a:lnTo>
                    <a:cubicBezTo>
                      <a:pt x="6921" y="8028"/>
                      <a:pt x="6721" y="7979"/>
                      <a:pt x="6559" y="7950"/>
                    </a:cubicBezTo>
                    <a:cubicBezTo>
                      <a:pt x="6531" y="7995"/>
                      <a:pt x="6513" y="8046"/>
                      <a:pt x="6487" y="8092"/>
                    </a:cubicBezTo>
                    <a:cubicBezTo>
                      <a:pt x="6420" y="8212"/>
                      <a:pt x="6352" y="8332"/>
                      <a:pt x="6301" y="8459"/>
                    </a:cubicBezTo>
                    <a:cubicBezTo>
                      <a:pt x="6366" y="8521"/>
                      <a:pt x="6441" y="8587"/>
                      <a:pt x="6526" y="8658"/>
                    </a:cubicBezTo>
                    <a:cubicBezTo>
                      <a:pt x="6610" y="8729"/>
                      <a:pt x="6705" y="8805"/>
                      <a:pt x="6810" y="8886"/>
                    </a:cubicBezTo>
                    <a:cubicBezTo>
                      <a:pt x="6768" y="9031"/>
                      <a:pt x="6734" y="9179"/>
                      <a:pt x="6718" y="9332"/>
                    </a:cubicBezTo>
                    <a:cubicBezTo>
                      <a:pt x="6460" y="9396"/>
                      <a:pt x="6247" y="9459"/>
                      <a:pt x="6079" y="9519"/>
                    </a:cubicBezTo>
                    <a:cubicBezTo>
                      <a:pt x="6073" y="9691"/>
                      <a:pt x="6082" y="9866"/>
                      <a:pt x="6104" y="10042"/>
                    </a:cubicBezTo>
                    <a:cubicBezTo>
                      <a:pt x="6106" y="10058"/>
                      <a:pt x="6109" y="10074"/>
                      <a:pt x="6111" y="10089"/>
                    </a:cubicBezTo>
                    <a:cubicBezTo>
                      <a:pt x="6284" y="10130"/>
                      <a:pt x="6502" y="10168"/>
                      <a:pt x="6766" y="10205"/>
                    </a:cubicBezTo>
                    <a:cubicBezTo>
                      <a:pt x="6783" y="10280"/>
                      <a:pt x="6814" y="10350"/>
                      <a:pt x="6837" y="10422"/>
                    </a:cubicBezTo>
                    <a:cubicBezTo>
                      <a:pt x="6860" y="10494"/>
                      <a:pt x="6877" y="10568"/>
                      <a:pt x="6906" y="10637"/>
                    </a:cubicBezTo>
                    <a:cubicBezTo>
                      <a:pt x="6795" y="10745"/>
                      <a:pt x="6700" y="10842"/>
                      <a:pt x="6614" y="10934"/>
                    </a:cubicBezTo>
                    <a:cubicBezTo>
                      <a:pt x="6552" y="10998"/>
                      <a:pt x="6494" y="11061"/>
                      <a:pt x="6446" y="11117"/>
                    </a:cubicBezTo>
                    <a:cubicBezTo>
                      <a:pt x="6537" y="11287"/>
                      <a:pt x="6641" y="11446"/>
                      <a:pt x="6759" y="11597"/>
                    </a:cubicBezTo>
                    <a:cubicBezTo>
                      <a:pt x="6929" y="11546"/>
                      <a:pt x="7139" y="11469"/>
                      <a:pt x="7385" y="11368"/>
                    </a:cubicBezTo>
                    <a:cubicBezTo>
                      <a:pt x="7487" y="11480"/>
                      <a:pt x="7602" y="11581"/>
                      <a:pt x="7723" y="11672"/>
                    </a:cubicBezTo>
                    <a:cubicBezTo>
                      <a:pt x="7650" y="11926"/>
                      <a:pt x="7597" y="12142"/>
                      <a:pt x="7566" y="12318"/>
                    </a:cubicBezTo>
                    <a:cubicBezTo>
                      <a:pt x="7726" y="12418"/>
                      <a:pt x="7897" y="12505"/>
                      <a:pt x="8074" y="12575"/>
                    </a:cubicBezTo>
                    <a:cubicBezTo>
                      <a:pt x="8197" y="12447"/>
                      <a:pt x="8338" y="12278"/>
                      <a:pt x="8501" y="12067"/>
                    </a:cubicBezTo>
                    <a:cubicBezTo>
                      <a:pt x="8646" y="12112"/>
                      <a:pt x="8794" y="12142"/>
                      <a:pt x="8947" y="12161"/>
                    </a:cubicBezTo>
                    <a:cubicBezTo>
                      <a:pt x="9012" y="12418"/>
                      <a:pt x="9074" y="12630"/>
                      <a:pt x="9133" y="12798"/>
                    </a:cubicBezTo>
                    <a:cubicBezTo>
                      <a:pt x="9305" y="12804"/>
                      <a:pt x="9481" y="12796"/>
                      <a:pt x="9658" y="12773"/>
                    </a:cubicBezTo>
                    <a:cubicBezTo>
                      <a:pt x="9673" y="12771"/>
                      <a:pt x="9689" y="12769"/>
                      <a:pt x="9705" y="12767"/>
                    </a:cubicBezTo>
                    <a:cubicBezTo>
                      <a:pt x="9745" y="12593"/>
                      <a:pt x="9784" y="12376"/>
                      <a:pt x="9819" y="12112"/>
                    </a:cubicBezTo>
                    <a:cubicBezTo>
                      <a:pt x="9969" y="12078"/>
                      <a:pt x="10113" y="12030"/>
                      <a:pt x="10251" y="11971"/>
                    </a:cubicBezTo>
                    <a:cubicBezTo>
                      <a:pt x="10436" y="12162"/>
                      <a:pt x="10596" y="12315"/>
                      <a:pt x="10732" y="12430"/>
                    </a:cubicBezTo>
                    <a:cubicBezTo>
                      <a:pt x="10902" y="12340"/>
                      <a:pt x="11061" y="12235"/>
                      <a:pt x="11209" y="12118"/>
                    </a:cubicBezTo>
                    <a:cubicBezTo>
                      <a:pt x="11160" y="11947"/>
                      <a:pt x="11084" y="11738"/>
                      <a:pt x="10982" y="11492"/>
                    </a:cubicBezTo>
                    <a:cubicBezTo>
                      <a:pt x="11093" y="11389"/>
                      <a:pt x="11194" y="11274"/>
                      <a:pt x="11285" y="11154"/>
                    </a:cubicBezTo>
                    <a:cubicBezTo>
                      <a:pt x="11540" y="11227"/>
                      <a:pt x="11756" y="11279"/>
                      <a:pt x="11932" y="11312"/>
                    </a:cubicBezTo>
                    <a:cubicBezTo>
                      <a:pt x="12032" y="11151"/>
                      <a:pt x="12120" y="10981"/>
                      <a:pt x="12190" y="10802"/>
                    </a:cubicBezTo>
                    <a:cubicBezTo>
                      <a:pt x="12060" y="10680"/>
                      <a:pt x="11891" y="10538"/>
                      <a:pt x="11680" y="10374"/>
                    </a:cubicBezTo>
                    <a:cubicBezTo>
                      <a:pt x="11726" y="10230"/>
                      <a:pt x="11757" y="10082"/>
                      <a:pt x="11774" y="9929"/>
                    </a:cubicBezTo>
                    <a:close/>
                    <a:moveTo>
                      <a:pt x="9484" y="11445"/>
                    </a:moveTo>
                    <a:cubicBezTo>
                      <a:pt x="8905" y="11521"/>
                      <a:pt x="8358" y="11312"/>
                      <a:pt x="7970" y="10933"/>
                    </a:cubicBezTo>
                    <a:cubicBezTo>
                      <a:pt x="7820" y="10786"/>
                      <a:pt x="7697" y="10615"/>
                      <a:pt x="7604" y="10422"/>
                    </a:cubicBezTo>
                    <a:cubicBezTo>
                      <a:pt x="7521" y="10251"/>
                      <a:pt x="7457" y="10068"/>
                      <a:pt x="7430" y="9868"/>
                    </a:cubicBezTo>
                    <a:cubicBezTo>
                      <a:pt x="7372" y="9428"/>
                      <a:pt x="7484" y="9007"/>
                      <a:pt x="7704" y="8658"/>
                    </a:cubicBezTo>
                    <a:cubicBezTo>
                      <a:pt x="7885" y="8371"/>
                      <a:pt x="8142" y="8139"/>
                      <a:pt x="8454" y="7988"/>
                    </a:cubicBezTo>
                    <a:cubicBezTo>
                      <a:pt x="8626" y="7906"/>
                      <a:pt x="8809" y="7841"/>
                      <a:pt x="9008" y="7815"/>
                    </a:cubicBezTo>
                    <a:cubicBezTo>
                      <a:pt x="9301" y="7776"/>
                      <a:pt x="9585" y="7817"/>
                      <a:pt x="9846" y="7908"/>
                    </a:cubicBezTo>
                    <a:cubicBezTo>
                      <a:pt x="10029" y="7973"/>
                      <a:pt x="10203" y="8059"/>
                      <a:pt x="10356" y="8175"/>
                    </a:cubicBezTo>
                    <a:cubicBezTo>
                      <a:pt x="10730" y="8460"/>
                      <a:pt x="10996" y="8889"/>
                      <a:pt x="11062" y="9392"/>
                    </a:cubicBezTo>
                    <a:cubicBezTo>
                      <a:pt x="11193" y="10394"/>
                      <a:pt x="10485" y="11314"/>
                      <a:pt x="9484" y="11445"/>
                    </a:cubicBezTo>
                    <a:close/>
                    <a:moveTo>
                      <a:pt x="4705" y="9599"/>
                    </a:moveTo>
                    <a:lnTo>
                      <a:pt x="1920" y="9599"/>
                    </a:lnTo>
                    <a:cubicBezTo>
                      <a:pt x="1302" y="9599"/>
                      <a:pt x="800" y="9098"/>
                      <a:pt x="800" y="8479"/>
                    </a:cubicBezTo>
                    <a:lnTo>
                      <a:pt x="800" y="1920"/>
                    </a:lnTo>
                    <a:cubicBezTo>
                      <a:pt x="800" y="1302"/>
                      <a:pt x="1302" y="800"/>
                      <a:pt x="1920" y="800"/>
                    </a:cubicBezTo>
                    <a:lnTo>
                      <a:pt x="8480" y="800"/>
                    </a:lnTo>
                    <a:cubicBezTo>
                      <a:pt x="9098" y="800"/>
                      <a:pt x="9600" y="1302"/>
                      <a:pt x="9600" y="1920"/>
                    </a:cubicBezTo>
                    <a:lnTo>
                      <a:pt x="9600" y="4872"/>
                    </a:lnTo>
                    <a:cubicBezTo>
                      <a:pt x="9600" y="4902"/>
                      <a:pt x="10182" y="4948"/>
                      <a:pt x="10400" y="5012"/>
                    </a:cubicBezTo>
                    <a:lnTo>
                      <a:pt x="10400" y="1600"/>
                    </a:lnTo>
                    <a:cubicBezTo>
                      <a:pt x="10400" y="716"/>
                      <a:pt x="9684" y="0"/>
                      <a:pt x="8800" y="0"/>
                    </a:cubicBezTo>
                    <a:lnTo>
                      <a:pt x="1600" y="0"/>
                    </a:lnTo>
                    <a:cubicBezTo>
                      <a:pt x="716" y="0"/>
                      <a:pt x="0" y="716"/>
                      <a:pt x="0" y="1600"/>
                    </a:cubicBezTo>
                    <a:lnTo>
                      <a:pt x="0" y="8799"/>
                    </a:lnTo>
                    <a:cubicBezTo>
                      <a:pt x="0" y="9683"/>
                      <a:pt x="716" y="10399"/>
                      <a:pt x="1600" y="10399"/>
                    </a:cubicBezTo>
                    <a:lnTo>
                      <a:pt x="4827" y="10399"/>
                    </a:lnTo>
                    <a:cubicBezTo>
                      <a:pt x="4771" y="10181"/>
                      <a:pt x="4727" y="9599"/>
                      <a:pt x="4705" y="9599"/>
                    </a:cubicBezTo>
                    <a:close/>
                    <a:moveTo>
                      <a:pt x="4119" y="4940"/>
                    </a:moveTo>
                    <a:cubicBezTo>
                      <a:pt x="4119" y="4940"/>
                      <a:pt x="1349" y="4791"/>
                      <a:pt x="1351" y="7983"/>
                    </a:cubicBezTo>
                    <a:lnTo>
                      <a:pt x="1901" y="7983"/>
                    </a:lnTo>
                    <a:cubicBezTo>
                      <a:pt x="1901" y="7983"/>
                      <a:pt x="1726" y="5700"/>
                      <a:pt x="4120" y="5492"/>
                    </a:cubicBezTo>
                    <a:lnTo>
                      <a:pt x="4119" y="4940"/>
                    </a:lnTo>
                    <a:close/>
                    <a:moveTo>
                      <a:pt x="4120" y="2395"/>
                    </a:moveTo>
                    <a:cubicBezTo>
                      <a:pt x="4120" y="2395"/>
                      <a:pt x="2651" y="2395"/>
                      <a:pt x="2651" y="3863"/>
                    </a:cubicBezTo>
                    <a:cubicBezTo>
                      <a:pt x="2651" y="3863"/>
                      <a:pt x="2651" y="5232"/>
                      <a:pt x="4120" y="5331"/>
                    </a:cubicBezTo>
                    <a:lnTo>
                      <a:pt x="4120" y="4831"/>
                    </a:lnTo>
                    <a:cubicBezTo>
                      <a:pt x="4120" y="4831"/>
                      <a:pt x="3265" y="4758"/>
                      <a:pt x="3190" y="3863"/>
                    </a:cubicBezTo>
                    <a:cubicBezTo>
                      <a:pt x="3190" y="3863"/>
                      <a:pt x="3151" y="2931"/>
                      <a:pt x="4120" y="2856"/>
                    </a:cubicBezTo>
                    <a:lnTo>
                      <a:pt x="4120" y="239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mbria" panose="02040503050406030204" charset="0"/>
                  <a:ea typeface="Gilroy" panose="00000500000000000000" pitchFamily="50" charset="0"/>
                  <a:cs typeface="Cambria" panose="02040503050406030204" charset="0"/>
                </a:endParaRPr>
              </a:p>
            </p:txBody>
          </p:sp>
        </p:grpSp>
        <p:sp>
          <p:nvSpPr>
            <p:cNvPr id="129" name="文本框 3"/>
            <p:cNvSpPr txBox="1"/>
            <p:nvPr/>
          </p:nvSpPr>
          <p:spPr>
            <a:xfrm>
              <a:off x="11196" y="6086"/>
              <a:ext cx="1985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Partner Tools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1417" y="6736"/>
              <a:ext cx="2092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Programing </a:t>
              </a:r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Tool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pic>
          <p:nvPicPr>
            <p:cNvPr id="85" name="图片 84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62" y="7450"/>
              <a:ext cx="555" cy="341"/>
            </a:xfrm>
            <a:prstGeom prst="rect">
              <a:avLst/>
            </a:prstGeom>
          </p:spPr>
        </p:pic>
        <p:pic>
          <p:nvPicPr>
            <p:cNvPr id="83" name="图片 8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984" b="20868"/>
            <a:stretch>
              <a:fillRect/>
            </a:stretch>
          </p:blipFill>
          <p:spPr>
            <a:xfrm>
              <a:off x="12083" y="7420"/>
              <a:ext cx="817" cy="443"/>
            </a:xfrm>
            <a:prstGeom prst="rect">
              <a:avLst/>
            </a:prstGeom>
          </p:spPr>
        </p:pic>
        <p:pic>
          <p:nvPicPr>
            <p:cNvPr id="12" name="图片 11"/>
            <p:cNvPicPr/>
            <p:nvPr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13066" y="7440"/>
              <a:ext cx="443" cy="423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66" name="图片 65" descr="ELNEC logo 400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675" y="7410"/>
              <a:ext cx="696" cy="381"/>
            </a:xfrm>
            <a:prstGeom prst="rect">
              <a:avLst/>
            </a:prstGeom>
          </p:spPr>
        </p:pic>
      </p:grpSp>
      <p:grpSp>
        <p:nvGrpSpPr>
          <p:cNvPr id="109" name="组合 108"/>
          <p:cNvGrpSpPr/>
          <p:nvPr/>
        </p:nvGrpSpPr>
        <p:grpSpPr>
          <a:xfrm>
            <a:off x="394335" y="1848485"/>
            <a:ext cx="3063240" cy="4839970"/>
            <a:chOff x="957" y="2911"/>
            <a:chExt cx="4824" cy="7622"/>
          </a:xfrm>
        </p:grpSpPr>
        <p:grpSp>
          <p:nvGrpSpPr>
            <p:cNvPr id="42" name="组合 41"/>
            <p:cNvGrpSpPr/>
            <p:nvPr/>
          </p:nvGrpSpPr>
          <p:grpSpPr>
            <a:xfrm>
              <a:off x="957" y="2911"/>
              <a:ext cx="4825" cy="7622"/>
              <a:chOff x="957" y="2911"/>
              <a:chExt cx="4825" cy="7622"/>
            </a:xfrm>
          </p:grpSpPr>
          <p:sp>
            <p:nvSpPr>
              <p:cNvPr id="60" name="矩形 59"/>
              <p:cNvSpPr/>
              <p:nvPr>
                <p:custDataLst>
                  <p:tags r:id="rId7"/>
                </p:custDataLst>
              </p:nvPr>
            </p:nvSpPr>
            <p:spPr>
              <a:xfrm>
                <a:off x="957" y="2911"/>
                <a:ext cx="4825" cy="7622"/>
              </a:xfrm>
              <a:prstGeom prst="rect">
                <a:avLst/>
              </a:prstGeom>
              <a:solidFill>
                <a:srgbClr val="E1FF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65" name="组合 3"/>
              <p:cNvGrpSpPr/>
              <p:nvPr/>
            </p:nvGrpSpPr>
            <p:grpSpPr>
              <a:xfrm>
                <a:off x="2731" y="2991"/>
                <a:ext cx="1276" cy="1276"/>
                <a:chOff x="3080" y="2597"/>
                <a:chExt cx="1276" cy="1276"/>
              </a:xfrm>
            </p:grpSpPr>
            <p:sp>
              <p:nvSpPr>
                <p:cNvPr id="71" name="椭圆 13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3080" y="2597"/>
                  <a:ext cx="1277" cy="1277"/>
                </a:xfrm>
                <a:prstGeom prst="ellips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72" name="electric-car_350044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3404" y="2967"/>
                  <a:ext cx="628" cy="536"/>
                </a:xfrm>
                <a:custGeom>
                  <a:avLst/>
                  <a:gdLst>
                    <a:gd name="connsiteX0" fmla="*/ 240173 w 366746"/>
                    <a:gd name="connsiteY0" fmla="*/ 163811 h 313159"/>
                    <a:gd name="connsiteX1" fmla="*/ 287785 w 366746"/>
                    <a:gd name="connsiteY1" fmla="*/ 187341 h 313159"/>
                    <a:gd name="connsiteX2" fmla="*/ 293138 w 366746"/>
                    <a:gd name="connsiteY2" fmla="*/ 196019 h 313159"/>
                    <a:gd name="connsiteX3" fmla="*/ 287397 w 366746"/>
                    <a:gd name="connsiteY3" fmla="*/ 204611 h 313159"/>
                    <a:gd name="connsiteX4" fmla="*/ 239785 w 366746"/>
                    <a:gd name="connsiteY4" fmla="*/ 225551 h 313159"/>
                    <a:gd name="connsiteX5" fmla="*/ 235684 w 366746"/>
                    <a:gd name="connsiteY5" fmla="*/ 226242 h 313159"/>
                    <a:gd name="connsiteX6" fmla="*/ 226533 w 366746"/>
                    <a:gd name="connsiteY6" fmla="*/ 218773 h 313159"/>
                    <a:gd name="connsiteX7" fmla="*/ 231670 w 366746"/>
                    <a:gd name="connsiteY7" fmla="*/ 208152 h 313159"/>
                    <a:gd name="connsiteX8" fmla="*/ 260720 w 366746"/>
                    <a:gd name="connsiteY8" fmla="*/ 195372 h 313159"/>
                    <a:gd name="connsiteX9" fmla="*/ 231670 w 366746"/>
                    <a:gd name="connsiteY9" fmla="*/ 180994 h 313159"/>
                    <a:gd name="connsiteX10" fmla="*/ 227353 w 366746"/>
                    <a:gd name="connsiteY10" fmla="*/ 168171 h 313159"/>
                    <a:gd name="connsiteX11" fmla="*/ 240173 w 366746"/>
                    <a:gd name="connsiteY11" fmla="*/ 163811 h 313159"/>
                    <a:gd name="connsiteX12" fmla="*/ 121641 w 366746"/>
                    <a:gd name="connsiteY12" fmla="*/ 163638 h 313159"/>
                    <a:gd name="connsiteX13" fmla="*/ 134418 w 366746"/>
                    <a:gd name="connsiteY13" fmla="*/ 167999 h 313159"/>
                    <a:gd name="connsiteX14" fmla="*/ 130015 w 366746"/>
                    <a:gd name="connsiteY14" fmla="*/ 180778 h 313159"/>
                    <a:gd name="connsiteX15" fmla="*/ 100705 w 366746"/>
                    <a:gd name="connsiteY15" fmla="*/ 195156 h 313159"/>
                    <a:gd name="connsiteX16" fmla="*/ 129756 w 366746"/>
                    <a:gd name="connsiteY16" fmla="*/ 207936 h 313159"/>
                    <a:gd name="connsiteX17" fmla="*/ 135324 w 366746"/>
                    <a:gd name="connsiteY17" fmla="*/ 218730 h 313159"/>
                    <a:gd name="connsiteX18" fmla="*/ 125741 w 366746"/>
                    <a:gd name="connsiteY18" fmla="*/ 226242 h 313159"/>
                    <a:gd name="connsiteX19" fmla="*/ 121943 w 366746"/>
                    <a:gd name="connsiteY19" fmla="*/ 225379 h 313159"/>
                    <a:gd name="connsiteX20" fmla="*/ 74288 w 366746"/>
                    <a:gd name="connsiteY20" fmla="*/ 204395 h 313159"/>
                    <a:gd name="connsiteX21" fmla="*/ 68676 w 366746"/>
                    <a:gd name="connsiteY21" fmla="*/ 195847 h 313159"/>
                    <a:gd name="connsiteX22" fmla="*/ 74029 w 366746"/>
                    <a:gd name="connsiteY22" fmla="*/ 187168 h 313159"/>
                    <a:gd name="connsiteX23" fmla="*/ 197094 w 366746"/>
                    <a:gd name="connsiteY23" fmla="*/ 140453 h 313159"/>
                    <a:gd name="connsiteX24" fmla="*/ 202835 w 366746"/>
                    <a:gd name="connsiteY24" fmla="*/ 153146 h 313159"/>
                    <a:gd name="connsiteX25" fmla="*/ 173569 w 366746"/>
                    <a:gd name="connsiteY25" fmla="*/ 241095 h 313159"/>
                    <a:gd name="connsiteX26" fmla="*/ 164979 w 366746"/>
                    <a:gd name="connsiteY26" fmla="*/ 247571 h 313159"/>
                    <a:gd name="connsiteX27" fmla="*/ 161957 w 366746"/>
                    <a:gd name="connsiteY27" fmla="*/ 247096 h 313159"/>
                    <a:gd name="connsiteX28" fmla="*/ 155483 w 366746"/>
                    <a:gd name="connsiteY28" fmla="*/ 235093 h 313159"/>
                    <a:gd name="connsiteX29" fmla="*/ 184792 w 366746"/>
                    <a:gd name="connsiteY29" fmla="*/ 147058 h 313159"/>
                    <a:gd name="connsiteX30" fmla="*/ 197094 w 366746"/>
                    <a:gd name="connsiteY30" fmla="*/ 140453 h 313159"/>
                    <a:gd name="connsiteX31" fmla="*/ 19034 w 366746"/>
                    <a:gd name="connsiteY31" fmla="*/ 83288 h 313159"/>
                    <a:gd name="connsiteX32" fmla="*/ 347409 w 366746"/>
                    <a:gd name="connsiteY32" fmla="*/ 83288 h 313159"/>
                    <a:gd name="connsiteX33" fmla="*/ 347409 w 366746"/>
                    <a:gd name="connsiteY33" fmla="*/ 102372 h 313159"/>
                    <a:gd name="connsiteX34" fmla="*/ 19034 w 366746"/>
                    <a:gd name="connsiteY34" fmla="*/ 102372 h 313159"/>
                    <a:gd name="connsiteX35" fmla="*/ 176245 w 366746"/>
                    <a:gd name="connsiteY35" fmla="*/ 47885 h 313159"/>
                    <a:gd name="connsiteX36" fmla="*/ 173051 w 366746"/>
                    <a:gd name="connsiteY36" fmla="*/ 55699 h 313159"/>
                    <a:gd name="connsiteX37" fmla="*/ 180821 w 366746"/>
                    <a:gd name="connsiteY37" fmla="*/ 52332 h 313159"/>
                    <a:gd name="connsiteX38" fmla="*/ 176245 w 366746"/>
                    <a:gd name="connsiteY38" fmla="*/ 48359 h 313159"/>
                    <a:gd name="connsiteX39" fmla="*/ 115856 w 366746"/>
                    <a:gd name="connsiteY39" fmla="*/ 47885 h 313159"/>
                    <a:gd name="connsiteX40" fmla="*/ 112533 w 366746"/>
                    <a:gd name="connsiteY40" fmla="*/ 55656 h 313159"/>
                    <a:gd name="connsiteX41" fmla="*/ 120303 w 366746"/>
                    <a:gd name="connsiteY41" fmla="*/ 52332 h 313159"/>
                    <a:gd name="connsiteX42" fmla="*/ 115856 w 366746"/>
                    <a:gd name="connsiteY42" fmla="*/ 48359 h 313159"/>
                    <a:gd name="connsiteX43" fmla="*/ 56417 w 366746"/>
                    <a:gd name="connsiteY43" fmla="*/ 47885 h 313159"/>
                    <a:gd name="connsiteX44" fmla="*/ 53180 w 366746"/>
                    <a:gd name="connsiteY44" fmla="*/ 55699 h 313159"/>
                    <a:gd name="connsiteX45" fmla="*/ 60950 w 366746"/>
                    <a:gd name="connsiteY45" fmla="*/ 52332 h 313159"/>
                    <a:gd name="connsiteX46" fmla="*/ 56417 w 366746"/>
                    <a:gd name="connsiteY46" fmla="*/ 48359 h 313159"/>
                    <a:gd name="connsiteX47" fmla="*/ 171627 w 366746"/>
                    <a:gd name="connsiteY47" fmla="*/ 29648 h 313159"/>
                    <a:gd name="connsiteX48" fmla="*/ 185267 w 366746"/>
                    <a:gd name="connsiteY48" fmla="*/ 31003 h 313159"/>
                    <a:gd name="connsiteX49" fmla="*/ 199857 w 366746"/>
                    <a:gd name="connsiteY49" fmla="*/ 52807 h 313159"/>
                    <a:gd name="connsiteX50" fmla="*/ 176245 w 366746"/>
                    <a:gd name="connsiteY50" fmla="*/ 76467 h 313159"/>
                    <a:gd name="connsiteX51" fmla="*/ 154403 w 366746"/>
                    <a:gd name="connsiteY51" fmla="*/ 61873 h 313159"/>
                    <a:gd name="connsiteX52" fmla="*/ 159540 w 366746"/>
                    <a:gd name="connsiteY52" fmla="*/ 36098 h 313159"/>
                    <a:gd name="connsiteX53" fmla="*/ 171627 w 366746"/>
                    <a:gd name="connsiteY53" fmla="*/ 29648 h 313159"/>
                    <a:gd name="connsiteX54" fmla="*/ 111109 w 366746"/>
                    <a:gd name="connsiteY54" fmla="*/ 29648 h 313159"/>
                    <a:gd name="connsiteX55" fmla="*/ 124749 w 366746"/>
                    <a:gd name="connsiteY55" fmla="*/ 30960 h 313159"/>
                    <a:gd name="connsiteX56" fmla="*/ 139382 w 366746"/>
                    <a:gd name="connsiteY56" fmla="*/ 52807 h 313159"/>
                    <a:gd name="connsiteX57" fmla="*/ 115856 w 366746"/>
                    <a:gd name="connsiteY57" fmla="*/ 76467 h 313159"/>
                    <a:gd name="connsiteX58" fmla="*/ 93928 w 366746"/>
                    <a:gd name="connsiteY58" fmla="*/ 61917 h 313159"/>
                    <a:gd name="connsiteX59" fmla="*/ 99022 w 366746"/>
                    <a:gd name="connsiteY59" fmla="*/ 36141 h 313159"/>
                    <a:gd name="connsiteX60" fmla="*/ 111109 w 366746"/>
                    <a:gd name="connsiteY60" fmla="*/ 29648 h 313159"/>
                    <a:gd name="connsiteX61" fmla="*/ 51782 w 366746"/>
                    <a:gd name="connsiteY61" fmla="*/ 29648 h 313159"/>
                    <a:gd name="connsiteX62" fmla="*/ 65439 w 366746"/>
                    <a:gd name="connsiteY62" fmla="*/ 31003 h 313159"/>
                    <a:gd name="connsiteX63" fmla="*/ 80029 w 366746"/>
                    <a:gd name="connsiteY63" fmla="*/ 52807 h 313159"/>
                    <a:gd name="connsiteX64" fmla="*/ 56417 w 366746"/>
                    <a:gd name="connsiteY64" fmla="*/ 76467 h 313159"/>
                    <a:gd name="connsiteX65" fmla="*/ 34576 w 366746"/>
                    <a:gd name="connsiteY65" fmla="*/ 61873 h 313159"/>
                    <a:gd name="connsiteX66" fmla="*/ 39712 w 366746"/>
                    <a:gd name="connsiteY66" fmla="*/ 36098 h 313159"/>
                    <a:gd name="connsiteX67" fmla="*/ 51782 w 366746"/>
                    <a:gd name="connsiteY67" fmla="*/ 29648 h 313159"/>
                    <a:gd name="connsiteX68" fmla="*/ 68282 w 366746"/>
                    <a:gd name="connsiteY68" fmla="*/ 0 h 313159"/>
                    <a:gd name="connsiteX69" fmla="*/ 298335 w 366746"/>
                    <a:gd name="connsiteY69" fmla="*/ 0 h 313159"/>
                    <a:gd name="connsiteX70" fmla="*/ 366746 w 366746"/>
                    <a:gd name="connsiteY70" fmla="*/ 68311 h 313159"/>
                    <a:gd name="connsiteX71" fmla="*/ 366746 w 366746"/>
                    <a:gd name="connsiteY71" fmla="*/ 245237 h 313159"/>
                    <a:gd name="connsiteX72" fmla="*/ 298335 w 366746"/>
                    <a:gd name="connsiteY72" fmla="*/ 313159 h 313159"/>
                    <a:gd name="connsiteX73" fmla="*/ 68282 w 366746"/>
                    <a:gd name="connsiteY73" fmla="*/ 313159 h 313159"/>
                    <a:gd name="connsiteX74" fmla="*/ 0 w 366746"/>
                    <a:gd name="connsiteY74" fmla="*/ 245237 h 313159"/>
                    <a:gd name="connsiteX75" fmla="*/ 0 w 366746"/>
                    <a:gd name="connsiteY75" fmla="*/ 92830 h 313159"/>
                    <a:gd name="connsiteX76" fmla="*/ 9540 w 366746"/>
                    <a:gd name="connsiteY76" fmla="*/ 102372 h 313159"/>
                    <a:gd name="connsiteX77" fmla="*/ 19034 w 366746"/>
                    <a:gd name="connsiteY77" fmla="*/ 102372 h 313159"/>
                    <a:gd name="connsiteX78" fmla="*/ 19034 w 366746"/>
                    <a:gd name="connsiteY78" fmla="*/ 245237 h 313159"/>
                    <a:gd name="connsiteX79" fmla="*/ 68282 w 366746"/>
                    <a:gd name="connsiteY79" fmla="*/ 294474 h 313159"/>
                    <a:gd name="connsiteX80" fmla="*/ 298335 w 366746"/>
                    <a:gd name="connsiteY80" fmla="*/ 294474 h 313159"/>
                    <a:gd name="connsiteX81" fmla="*/ 347409 w 366746"/>
                    <a:gd name="connsiteY81" fmla="*/ 245237 h 313159"/>
                    <a:gd name="connsiteX82" fmla="*/ 347409 w 366746"/>
                    <a:gd name="connsiteY82" fmla="*/ 102372 h 313159"/>
                    <a:gd name="connsiteX83" fmla="*/ 356936 w 366746"/>
                    <a:gd name="connsiteY83" fmla="*/ 102372 h 313159"/>
                    <a:gd name="connsiteX84" fmla="*/ 366476 w 366746"/>
                    <a:gd name="connsiteY84" fmla="*/ 92830 h 313159"/>
                    <a:gd name="connsiteX85" fmla="*/ 356936 w 366746"/>
                    <a:gd name="connsiteY85" fmla="*/ 83288 h 313159"/>
                    <a:gd name="connsiteX86" fmla="*/ 347409 w 366746"/>
                    <a:gd name="connsiteY86" fmla="*/ 83288 h 313159"/>
                    <a:gd name="connsiteX87" fmla="*/ 347409 w 366746"/>
                    <a:gd name="connsiteY87" fmla="*/ 68311 h 313159"/>
                    <a:gd name="connsiteX88" fmla="*/ 298335 w 366746"/>
                    <a:gd name="connsiteY88" fmla="*/ 19073 h 313159"/>
                    <a:gd name="connsiteX89" fmla="*/ 68282 w 366746"/>
                    <a:gd name="connsiteY89" fmla="*/ 19073 h 313159"/>
                    <a:gd name="connsiteX90" fmla="*/ 19034 w 366746"/>
                    <a:gd name="connsiteY90" fmla="*/ 68311 h 313159"/>
                    <a:gd name="connsiteX91" fmla="*/ 19034 w 366746"/>
                    <a:gd name="connsiteY91" fmla="*/ 83288 h 313159"/>
                    <a:gd name="connsiteX92" fmla="*/ 9540 w 366746"/>
                    <a:gd name="connsiteY92" fmla="*/ 83288 h 313159"/>
                    <a:gd name="connsiteX93" fmla="*/ 0 w 366746"/>
                    <a:gd name="connsiteY93" fmla="*/ 92830 h 313159"/>
                    <a:gd name="connsiteX94" fmla="*/ 0 w 366746"/>
                    <a:gd name="connsiteY94" fmla="*/ 68311 h 313159"/>
                    <a:gd name="connsiteX95" fmla="*/ 68282 w 366746"/>
                    <a:gd name="connsiteY95" fmla="*/ 0 h 31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</a:cxnLst>
                  <a:rect l="l" t="t" r="r" b="b"/>
                  <a:pathLst>
                    <a:path w="366746" h="313159">
                      <a:moveTo>
                        <a:pt x="240173" y="163811"/>
                      </a:moveTo>
                      <a:lnTo>
                        <a:pt x="287785" y="187341"/>
                      </a:lnTo>
                      <a:cubicBezTo>
                        <a:pt x="291109" y="188982"/>
                        <a:pt x="293181" y="192349"/>
                        <a:pt x="293138" y="196019"/>
                      </a:cubicBezTo>
                      <a:cubicBezTo>
                        <a:pt x="293051" y="199776"/>
                        <a:pt x="290807" y="203100"/>
                        <a:pt x="287397" y="204611"/>
                      </a:cubicBezTo>
                      <a:lnTo>
                        <a:pt x="239785" y="225551"/>
                      </a:lnTo>
                      <a:cubicBezTo>
                        <a:pt x="238490" y="226069"/>
                        <a:pt x="237066" y="226329"/>
                        <a:pt x="235684" y="226242"/>
                      </a:cubicBezTo>
                      <a:cubicBezTo>
                        <a:pt x="231281" y="226156"/>
                        <a:pt x="227483" y="223090"/>
                        <a:pt x="226533" y="218773"/>
                      </a:cubicBezTo>
                      <a:cubicBezTo>
                        <a:pt x="225583" y="214455"/>
                        <a:pt x="227699" y="210051"/>
                        <a:pt x="231670" y="208152"/>
                      </a:cubicBezTo>
                      <a:lnTo>
                        <a:pt x="260720" y="195372"/>
                      </a:lnTo>
                      <a:lnTo>
                        <a:pt x="231670" y="180994"/>
                      </a:lnTo>
                      <a:cubicBezTo>
                        <a:pt x="226965" y="178620"/>
                        <a:pt x="225022" y="172877"/>
                        <a:pt x="227353" y="168171"/>
                      </a:cubicBezTo>
                      <a:cubicBezTo>
                        <a:pt x="229684" y="163422"/>
                        <a:pt x="235425" y="161479"/>
                        <a:pt x="240173" y="163811"/>
                      </a:cubicBezTo>
                      <a:close/>
                      <a:moveTo>
                        <a:pt x="121641" y="163638"/>
                      </a:moveTo>
                      <a:cubicBezTo>
                        <a:pt x="126389" y="161306"/>
                        <a:pt x="132087" y="163292"/>
                        <a:pt x="134418" y="167999"/>
                      </a:cubicBezTo>
                      <a:cubicBezTo>
                        <a:pt x="136749" y="172748"/>
                        <a:pt x="134763" y="178490"/>
                        <a:pt x="130015" y="180778"/>
                      </a:cubicBezTo>
                      <a:lnTo>
                        <a:pt x="100705" y="195156"/>
                      </a:lnTo>
                      <a:lnTo>
                        <a:pt x="129756" y="207936"/>
                      </a:lnTo>
                      <a:cubicBezTo>
                        <a:pt x="133986" y="209749"/>
                        <a:pt x="136317" y="214283"/>
                        <a:pt x="135324" y="218730"/>
                      </a:cubicBezTo>
                      <a:cubicBezTo>
                        <a:pt x="134331" y="223220"/>
                        <a:pt x="130317" y="226372"/>
                        <a:pt x="125741" y="226242"/>
                      </a:cubicBezTo>
                      <a:cubicBezTo>
                        <a:pt x="124446" y="226199"/>
                        <a:pt x="123151" y="225940"/>
                        <a:pt x="121943" y="225379"/>
                      </a:cubicBezTo>
                      <a:lnTo>
                        <a:pt x="74288" y="204395"/>
                      </a:lnTo>
                      <a:cubicBezTo>
                        <a:pt x="70921" y="202884"/>
                        <a:pt x="68720" y="199560"/>
                        <a:pt x="68676" y="195847"/>
                      </a:cubicBezTo>
                      <a:cubicBezTo>
                        <a:pt x="68633" y="192177"/>
                        <a:pt x="70705" y="188766"/>
                        <a:pt x="74029" y="187168"/>
                      </a:cubicBezTo>
                      <a:close/>
                      <a:moveTo>
                        <a:pt x="197094" y="140453"/>
                      </a:moveTo>
                      <a:cubicBezTo>
                        <a:pt x="202317" y="142223"/>
                        <a:pt x="204950" y="148051"/>
                        <a:pt x="202835" y="153146"/>
                      </a:cubicBezTo>
                      <a:lnTo>
                        <a:pt x="173569" y="241095"/>
                      </a:lnTo>
                      <a:cubicBezTo>
                        <a:pt x="172317" y="244808"/>
                        <a:pt x="168907" y="247398"/>
                        <a:pt x="164979" y="247571"/>
                      </a:cubicBezTo>
                      <a:cubicBezTo>
                        <a:pt x="163943" y="247614"/>
                        <a:pt x="162907" y="247441"/>
                        <a:pt x="161957" y="247096"/>
                      </a:cubicBezTo>
                      <a:cubicBezTo>
                        <a:pt x="156777" y="245628"/>
                        <a:pt x="153885" y="240188"/>
                        <a:pt x="155483" y="235093"/>
                      </a:cubicBezTo>
                      <a:lnTo>
                        <a:pt x="184792" y="147058"/>
                      </a:lnTo>
                      <a:cubicBezTo>
                        <a:pt x="186216" y="141705"/>
                        <a:pt x="191871" y="138682"/>
                        <a:pt x="197094" y="140453"/>
                      </a:cubicBezTo>
                      <a:close/>
                      <a:moveTo>
                        <a:pt x="19034" y="83288"/>
                      </a:moveTo>
                      <a:lnTo>
                        <a:pt x="347409" y="83288"/>
                      </a:lnTo>
                      <a:lnTo>
                        <a:pt x="347409" y="102372"/>
                      </a:lnTo>
                      <a:lnTo>
                        <a:pt x="19034" y="102372"/>
                      </a:lnTo>
                      <a:close/>
                      <a:moveTo>
                        <a:pt x="176245" y="47885"/>
                      </a:moveTo>
                      <a:cubicBezTo>
                        <a:pt x="172144" y="47885"/>
                        <a:pt x="170116" y="52850"/>
                        <a:pt x="173051" y="55699"/>
                      </a:cubicBezTo>
                      <a:cubicBezTo>
                        <a:pt x="175986" y="58592"/>
                        <a:pt x="180907" y="56433"/>
                        <a:pt x="180821" y="52332"/>
                      </a:cubicBezTo>
                      <a:cubicBezTo>
                        <a:pt x="180562" y="50000"/>
                        <a:pt x="178576" y="48273"/>
                        <a:pt x="176245" y="48359"/>
                      </a:cubicBezTo>
                      <a:close/>
                      <a:moveTo>
                        <a:pt x="115856" y="47885"/>
                      </a:moveTo>
                      <a:cubicBezTo>
                        <a:pt x="111713" y="47798"/>
                        <a:pt x="109597" y="52763"/>
                        <a:pt x="112533" y="55656"/>
                      </a:cubicBezTo>
                      <a:cubicBezTo>
                        <a:pt x="115425" y="58592"/>
                        <a:pt x="120389" y="56476"/>
                        <a:pt x="120303" y="52332"/>
                      </a:cubicBezTo>
                      <a:cubicBezTo>
                        <a:pt x="120087" y="50043"/>
                        <a:pt x="118144" y="48316"/>
                        <a:pt x="115856" y="48359"/>
                      </a:cubicBezTo>
                      <a:close/>
                      <a:moveTo>
                        <a:pt x="56417" y="47885"/>
                      </a:moveTo>
                      <a:cubicBezTo>
                        <a:pt x="52317" y="47885"/>
                        <a:pt x="50288" y="52850"/>
                        <a:pt x="53180" y="55699"/>
                      </a:cubicBezTo>
                      <a:cubicBezTo>
                        <a:pt x="56115" y="58592"/>
                        <a:pt x="61036" y="56433"/>
                        <a:pt x="60950" y="52332"/>
                      </a:cubicBezTo>
                      <a:cubicBezTo>
                        <a:pt x="60734" y="50000"/>
                        <a:pt x="58748" y="48273"/>
                        <a:pt x="56417" y="48359"/>
                      </a:cubicBezTo>
                      <a:close/>
                      <a:moveTo>
                        <a:pt x="171627" y="29648"/>
                      </a:moveTo>
                      <a:cubicBezTo>
                        <a:pt x="176116" y="28758"/>
                        <a:pt x="180864" y="29168"/>
                        <a:pt x="185267" y="31003"/>
                      </a:cubicBezTo>
                      <a:cubicBezTo>
                        <a:pt x="194116" y="34630"/>
                        <a:pt x="199857" y="43265"/>
                        <a:pt x="199857" y="52807"/>
                      </a:cubicBezTo>
                      <a:cubicBezTo>
                        <a:pt x="199857" y="65889"/>
                        <a:pt x="189281" y="76467"/>
                        <a:pt x="176245" y="76467"/>
                      </a:cubicBezTo>
                      <a:cubicBezTo>
                        <a:pt x="166662" y="76467"/>
                        <a:pt x="158072" y="70681"/>
                        <a:pt x="154403" y="61873"/>
                      </a:cubicBezTo>
                      <a:cubicBezTo>
                        <a:pt x="150734" y="53022"/>
                        <a:pt x="152763" y="42876"/>
                        <a:pt x="159540" y="36098"/>
                      </a:cubicBezTo>
                      <a:cubicBezTo>
                        <a:pt x="162907" y="32730"/>
                        <a:pt x="167137" y="30539"/>
                        <a:pt x="171627" y="29648"/>
                      </a:cubicBezTo>
                      <a:close/>
                      <a:moveTo>
                        <a:pt x="111109" y="29648"/>
                      </a:moveTo>
                      <a:cubicBezTo>
                        <a:pt x="115598" y="28747"/>
                        <a:pt x="120346" y="29146"/>
                        <a:pt x="124749" y="30960"/>
                      </a:cubicBezTo>
                      <a:cubicBezTo>
                        <a:pt x="133598" y="34630"/>
                        <a:pt x="139382" y="43265"/>
                        <a:pt x="139382" y="52807"/>
                      </a:cubicBezTo>
                      <a:cubicBezTo>
                        <a:pt x="139382" y="65845"/>
                        <a:pt x="128849" y="76380"/>
                        <a:pt x="115856" y="76467"/>
                      </a:cubicBezTo>
                      <a:cubicBezTo>
                        <a:pt x="106274" y="76467"/>
                        <a:pt x="97641" y="70767"/>
                        <a:pt x="93928" y="61917"/>
                      </a:cubicBezTo>
                      <a:cubicBezTo>
                        <a:pt x="90259" y="53109"/>
                        <a:pt x="92245" y="42919"/>
                        <a:pt x="99022" y="36141"/>
                      </a:cubicBezTo>
                      <a:cubicBezTo>
                        <a:pt x="102389" y="32752"/>
                        <a:pt x="106619" y="30550"/>
                        <a:pt x="111109" y="29648"/>
                      </a:cubicBezTo>
                      <a:close/>
                      <a:moveTo>
                        <a:pt x="51782" y="29648"/>
                      </a:moveTo>
                      <a:cubicBezTo>
                        <a:pt x="56266" y="28758"/>
                        <a:pt x="61015" y="29168"/>
                        <a:pt x="65439" y="31003"/>
                      </a:cubicBezTo>
                      <a:cubicBezTo>
                        <a:pt x="74245" y="34630"/>
                        <a:pt x="80029" y="43265"/>
                        <a:pt x="80029" y="52807"/>
                      </a:cubicBezTo>
                      <a:cubicBezTo>
                        <a:pt x="80029" y="65889"/>
                        <a:pt x="69453" y="76467"/>
                        <a:pt x="56417" y="76467"/>
                      </a:cubicBezTo>
                      <a:cubicBezTo>
                        <a:pt x="46835" y="76467"/>
                        <a:pt x="38245" y="70681"/>
                        <a:pt x="34576" y="61873"/>
                      </a:cubicBezTo>
                      <a:cubicBezTo>
                        <a:pt x="30907" y="53022"/>
                        <a:pt x="32935" y="42876"/>
                        <a:pt x="39712" y="36098"/>
                      </a:cubicBezTo>
                      <a:cubicBezTo>
                        <a:pt x="43079" y="32730"/>
                        <a:pt x="47299" y="30539"/>
                        <a:pt x="51782" y="29648"/>
                      </a:cubicBezTo>
                      <a:close/>
                      <a:moveTo>
                        <a:pt x="68282" y="0"/>
                      </a:moveTo>
                      <a:lnTo>
                        <a:pt x="298335" y="0"/>
                      </a:lnTo>
                      <a:cubicBezTo>
                        <a:pt x="336058" y="0"/>
                        <a:pt x="366660" y="30595"/>
                        <a:pt x="366746" y="68311"/>
                      </a:cubicBezTo>
                      <a:lnTo>
                        <a:pt x="366746" y="245237"/>
                      </a:lnTo>
                      <a:cubicBezTo>
                        <a:pt x="366487" y="282823"/>
                        <a:pt x="335928" y="313159"/>
                        <a:pt x="298335" y="313159"/>
                      </a:cubicBezTo>
                      <a:lnTo>
                        <a:pt x="68282" y="313159"/>
                      </a:lnTo>
                      <a:cubicBezTo>
                        <a:pt x="30731" y="313116"/>
                        <a:pt x="259" y="282780"/>
                        <a:pt x="0" y="245237"/>
                      </a:cubicBezTo>
                      <a:lnTo>
                        <a:pt x="0" y="92830"/>
                      </a:lnTo>
                      <a:cubicBezTo>
                        <a:pt x="0" y="98098"/>
                        <a:pt x="4273" y="102372"/>
                        <a:pt x="9540" y="102372"/>
                      </a:cubicBezTo>
                      <a:lnTo>
                        <a:pt x="19034" y="102372"/>
                      </a:lnTo>
                      <a:lnTo>
                        <a:pt x="19034" y="245237"/>
                      </a:lnTo>
                      <a:cubicBezTo>
                        <a:pt x="19121" y="272423"/>
                        <a:pt x="41133" y="294431"/>
                        <a:pt x="68282" y="294474"/>
                      </a:cubicBezTo>
                      <a:lnTo>
                        <a:pt x="298335" y="294474"/>
                      </a:lnTo>
                      <a:cubicBezTo>
                        <a:pt x="325440" y="294344"/>
                        <a:pt x="347323" y="272337"/>
                        <a:pt x="347409" y="245237"/>
                      </a:cubicBezTo>
                      <a:lnTo>
                        <a:pt x="347409" y="102372"/>
                      </a:lnTo>
                      <a:lnTo>
                        <a:pt x="356936" y="102372"/>
                      </a:lnTo>
                      <a:cubicBezTo>
                        <a:pt x="362203" y="102372"/>
                        <a:pt x="366476" y="98098"/>
                        <a:pt x="366476" y="92830"/>
                      </a:cubicBezTo>
                      <a:cubicBezTo>
                        <a:pt x="366476" y="87563"/>
                        <a:pt x="362203" y="83288"/>
                        <a:pt x="356936" y="83288"/>
                      </a:cubicBezTo>
                      <a:lnTo>
                        <a:pt x="347409" y="83288"/>
                      </a:lnTo>
                      <a:lnTo>
                        <a:pt x="347409" y="68311"/>
                      </a:lnTo>
                      <a:cubicBezTo>
                        <a:pt x="347323" y="41211"/>
                        <a:pt x="325440" y="19203"/>
                        <a:pt x="298335" y="19073"/>
                      </a:cubicBezTo>
                      <a:lnTo>
                        <a:pt x="68282" y="19073"/>
                      </a:lnTo>
                      <a:cubicBezTo>
                        <a:pt x="41133" y="19117"/>
                        <a:pt x="19121" y="41125"/>
                        <a:pt x="19034" y="68311"/>
                      </a:cubicBezTo>
                      <a:lnTo>
                        <a:pt x="19034" y="83288"/>
                      </a:lnTo>
                      <a:lnTo>
                        <a:pt x="9540" y="83288"/>
                      </a:lnTo>
                      <a:cubicBezTo>
                        <a:pt x="4273" y="83288"/>
                        <a:pt x="0" y="87563"/>
                        <a:pt x="0" y="92830"/>
                      </a:cubicBezTo>
                      <a:lnTo>
                        <a:pt x="0" y="68311"/>
                      </a:lnTo>
                      <a:cubicBezTo>
                        <a:pt x="43" y="30595"/>
                        <a:pt x="30602" y="86"/>
                        <a:pt x="6828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ea typeface="Century Gothic" panose="020B0502020202020204" pitchFamily="3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73" name="文本框 3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675" y="4411"/>
                <a:ext cx="3279" cy="4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l"/>
                <a:r>
                  <a:rPr lang="en-US" altLang="zh-CN" sz="1400" dirty="0">
                    <a:solidFill>
                      <a:srgbClr val="00004F"/>
                    </a:solidFill>
                    <a:latin typeface="Cambria" panose="02040503050406030204" charset="0"/>
                    <a:cs typeface="Cambria" panose="02040503050406030204" charset="0"/>
                  </a:rPr>
                  <a:t>Development &amp; Design</a:t>
                </a:r>
                <a:endParaRPr lang="en-US" altLang="zh-CN" sz="1400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76" name="矩形 75"/>
              <p:cNvSpPr/>
              <p:nvPr>
                <p:custDataLst>
                  <p:tags r:id="rId11"/>
                </p:custDataLst>
              </p:nvPr>
            </p:nvSpPr>
            <p:spPr>
              <a:xfrm>
                <a:off x="1339" y="5385"/>
                <a:ext cx="4093" cy="1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77" name="文本框 76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2498" y="5154"/>
                <a:ext cx="1578" cy="43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200" dirty="0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IDE</a:t>
                </a:r>
                <a:endParaRPr lang="en-US" altLang="zh-CN" sz="1200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78" name="矩形 77"/>
              <p:cNvSpPr/>
              <p:nvPr>
                <p:custDataLst>
                  <p:tags r:id="rId13"/>
                </p:custDataLst>
              </p:nvPr>
            </p:nvSpPr>
            <p:spPr>
              <a:xfrm>
                <a:off x="1339" y="7346"/>
                <a:ext cx="1889" cy="11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79" name="文本框 78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594" y="7164"/>
                <a:ext cx="1379" cy="43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200" dirty="0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MCAL</a:t>
                </a:r>
                <a:endParaRPr lang="en-US" altLang="zh-CN" sz="1200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0" name="gearwheels-couple_31785"/>
              <p:cNvSpPr/>
              <p:nvPr>
                <p:custDataLst>
                  <p:tags r:id="rId15"/>
                </p:custDataLst>
              </p:nvPr>
            </p:nvSpPr>
            <p:spPr>
              <a:xfrm>
                <a:off x="1998" y="7726"/>
                <a:ext cx="529" cy="541"/>
              </a:xfrm>
              <a:custGeom>
                <a:avLst/>
                <a:gdLst>
                  <a:gd name="connsiteX0" fmla="*/ 373273 h 605239"/>
                  <a:gd name="connsiteY0" fmla="*/ 373273 h 605239"/>
                  <a:gd name="connsiteX1" fmla="*/ 373273 h 605239"/>
                  <a:gd name="connsiteY1" fmla="*/ 373273 h 605239"/>
                  <a:gd name="connsiteX2" fmla="*/ 373273 h 605239"/>
                  <a:gd name="connsiteY2" fmla="*/ 373273 h 605239"/>
                  <a:gd name="connsiteX3" fmla="*/ 373273 h 605239"/>
                  <a:gd name="connsiteY3" fmla="*/ 373273 h 605239"/>
                  <a:gd name="connsiteX4" fmla="*/ 373273 h 605239"/>
                  <a:gd name="connsiteY4" fmla="*/ 373273 h 605239"/>
                  <a:gd name="connsiteX5" fmla="*/ 373273 h 605239"/>
                  <a:gd name="connsiteY5" fmla="*/ 373273 h 605239"/>
                  <a:gd name="connsiteX6" fmla="*/ 373273 h 605239"/>
                  <a:gd name="connsiteY6" fmla="*/ 373273 h 605239"/>
                  <a:gd name="connsiteX7" fmla="*/ 373273 h 605239"/>
                  <a:gd name="connsiteY7" fmla="*/ 373273 h 605239"/>
                  <a:gd name="connsiteX8" fmla="*/ 373273 h 605239"/>
                  <a:gd name="connsiteY8" fmla="*/ 373273 h 605239"/>
                  <a:gd name="connsiteX9" fmla="*/ 373273 h 605239"/>
                  <a:gd name="connsiteY9" fmla="*/ 373273 h 605239"/>
                  <a:gd name="connsiteX10" fmla="*/ 373273 h 605239"/>
                  <a:gd name="connsiteY10" fmla="*/ 373273 h 605239"/>
                  <a:gd name="connsiteX11" fmla="*/ 373273 h 605239"/>
                  <a:gd name="connsiteY11" fmla="*/ 373273 h 605239"/>
                  <a:gd name="connsiteX12" fmla="*/ 373273 h 605239"/>
                  <a:gd name="connsiteY12" fmla="*/ 373273 h 605239"/>
                  <a:gd name="connsiteX13" fmla="*/ 373273 h 605239"/>
                  <a:gd name="connsiteY13" fmla="*/ 373273 h 605239"/>
                  <a:gd name="connsiteX14" fmla="*/ 373273 h 605239"/>
                  <a:gd name="connsiteY14" fmla="*/ 373273 h 605239"/>
                  <a:gd name="connsiteX15" fmla="*/ 373273 h 605239"/>
                  <a:gd name="connsiteY15" fmla="*/ 373273 h 605239"/>
                  <a:gd name="connsiteX16" fmla="*/ 373273 h 605239"/>
                  <a:gd name="connsiteY16" fmla="*/ 373273 h 605239"/>
                  <a:gd name="connsiteX17" fmla="*/ 373273 h 605239"/>
                  <a:gd name="connsiteY17" fmla="*/ 373273 h 605239"/>
                  <a:gd name="connsiteX18" fmla="*/ 373273 h 605239"/>
                  <a:gd name="connsiteY18" fmla="*/ 373273 h 605239"/>
                  <a:gd name="connsiteX19" fmla="*/ 373273 h 605239"/>
                  <a:gd name="connsiteY19" fmla="*/ 373273 h 605239"/>
                  <a:gd name="connsiteX20" fmla="*/ 373273 h 605239"/>
                  <a:gd name="connsiteY20" fmla="*/ 373273 h 605239"/>
                  <a:gd name="connsiteX21" fmla="*/ 373273 h 605239"/>
                  <a:gd name="connsiteY21" fmla="*/ 373273 h 605239"/>
                  <a:gd name="connsiteX22" fmla="*/ 373273 h 605239"/>
                  <a:gd name="connsiteY22" fmla="*/ 373273 h 605239"/>
                  <a:gd name="connsiteX23" fmla="*/ 373273 h 605239"/>
                  <a:gd name="connsiteY23" fmla="*/ 373273 h 605239"/>
                  <a:gd name="connsiteX24" fmla="*/ 373273 h 605239"/>
                  <a:gd name="connsiteY24" fmla="*/ 373273 h 605239"/>
                  <a:gd name="connsiteX25" fmla="*/ 373273 h 605239"/>
                  <a:gd name="connsiteY25" fmla="*/ 373273 h 605239"/>
                  <a:gd name="connsiteX26" fmla="*/ 373273 h 605239"/>
                  <a:gd name="connsiteY26" fmla="*/ 373273 h 605239"/>
                  <a:gd name="connsiteX27" fmla="*/ 373273 h 605239"/>
                  <a:gd name="connsiteY27" fmla="*/ 373273 h 605239"/>
                  <a:gd name="connsiteX28" fmla="*/ 373273 h 605239"/>
                  <a:gd name="connsiteY28" fmla="*/ 373273 h 605239"/>
                  <a:gd name="connsiteX29" fmla="*/ 373273 h 605239"/>
                  <a:gd name="connsiteY29" fmla="*/ 373273 h 605239"/>
                  <a:gd name="connsiteX30" fmla="*/ 373273 h 605239"/>
                  <a:gd name="connsiteY30" fmla="*/ 373273 h 605239"/>
                  <a:gd name="connsiteX31" fmla="*/ 373273 h 605239"/>
                  <a:gd name="connsiteY31" fmla="*/ 373273 h 605239"/>
                  <a:gd name="connsiteX32" fmla="*/ 373273 h 605239"/>
                  <a:gd name="connsiteY32" fmla="*/ 373273 h 605239"/>
                  <a:gd name="connsiteX33" fmla="*/ 373273 h 605239"/>
                  <a:gd name="connsiteY33" fmla="*/ 373273 h 605239"/>
                  <a:gd name="connsiteX34" fmla="*/ 373273 h 605239"/>
                  <a:gd name="connsiteY34" fmla="*/ 373273 h 605239"/>
                  <a:gd name="connsiteX35" fmla="*/ 373273 h 605239"/>
                  <a:gd name="connsiteY35" fmla="*/ 373273 h 605239"/>
                  <a:gd name="connsiteX36" fmla="*/ 373273 h 605239"/>
                  <a:gd name="connsiteY36" fmla="*/ 373273 h 605239"/>
                  <a:gd name="connsiteX37" fmla="*/ 373273 h 605239"/>
                  <a:gd name="connsiteY37" fmla="*/ 373273 h 605239"/>
                  <a:gd name="connsiteX38" fmla="*/ 373273 h 605239"/>
                  <a:gd name="connsiteY38" fmla="*/ 373273 h 605239"/>
                  <a:gd name="connsiteX39" fmla="*/ 373273 h 605239"/>
                  <a:gd name="connsiteY39" fmla="*/ 373273 h 605239"/>
                  <a:gd name="connsiteX40" fmla="*/ 373273 h 605239"/>
                  <a:gd name="connsiteY40" fmla="*/ 373273 h 605239"/>
                  <a:gd name="connsiteX41" fmla="*/ 373273 h 605239"/>
                  <a:gd name="connsiteY41" fmla="*/ 373273 h 605239"/>
                  <a:gd name="connsiteX42" fmla="*/ 373273 h 605239"/>
                  <a:gd name="connsiteY42" fmla="*/ 373273 h 605239"/>
                  <a:gd name="connsiteX43" fmla="*/ 373273 h 605239"/>
                  <a:gd name="connsiteY43" fmla="*/ 373273 h 605239"/>
                  <a:gd name="connsiteX44" fmla="*/ 373273 h 605239"/>
                  <a:gd name="connsiteY44" fmla="*/ 373273 h 605239"/>
                  <a:gd name="connsiteX45" fmla="*/ 373273 h 605239"/>
                  <a:gd name="connsiteY45" fmla="*/ 373273 h 605239"/>
                  <a:gd name="connsiteX46" fmla="*/ 373273 h 605239"/>
                  <a:gd name="connsiteY46" fmla="*/ 373273 h 605239"/>
                  <a:gd name="connsiteX47" fmla="*/ 373273 h 605239"/>
                  <a:gd name="connsiteY47" fmla="*/ 373273 h 605239"/>
                  <a:gd name="connsiteX48" fmla="*/ 373273 h 605239"/>
                  <a:gd name="connsiteY48" fmla="*/ 373273 h 605239"/>
                  <a:gd name="connsiteX49" fmla="*/ 373273 h 605239"/>
                  <a:gd name="connsiteY49" fmla="*/ 373273 h 605239"/>
                  <a:gd name="connsiteX50" fmla="*/ 373273 h 605239"/>
                  <a:gd name="connsiteY50" fmla="*/ 373273 h 605239"/>
                  <a:gd name="connsiteX51" fmla="*/ 373273 h 605239"/>
                  <a:gd name="connsiteY51" fmla="*/ 373273 h 605239"/>
                  <a:gd name="connsiteX52" fmla="*/ 373273 h 605239"/>
                  <a:gd name="connsiteY52" fmla="*/ 373273 h 605239"/>
                  <a:gd name="connsiteX53" fmla="*/ 373273 h 605239"/>
                  <a:gd name="connsiteY53" fmla="*/ 373273 h 605239"/>
                  <a:gd name="connsiteX54" fmla="*/ 373273 h 605239"/>
                  <a:gd name="connsiteY54" fmla="*/ 373273 h 605239"/>
                  <a:gd name="connsiteX55" fmla="*/ 373273 h 605239"/>
                  <a:gd name="connsiteY55" fmla="*/ 373273 h 605239"/>
                  <a:gd name="connsiteX56" fmla="*/ 373273 h 605239"/>
                  <a:gd name="connsiteY56" fmla="*/ 373273 h 605239"/>
                  <a:gd name="connsiteX57" fmla="*/ 373273 h 605239"/>
                  <a:gd name="connsiteY57" fmla="*/ 373273 h 605239"/>
                  <a:gd name="connsiteX58" fmla="*/ 373273 h 605239"/>
                  <a:gd name="connsiteY58" fmla="*/ 373273 h 605239"/>
                  <a:gd name="connsiteX59" fmla="*/ 373273 h 605239"/>
                  <a:gd name="connsiteY59" fmla="*/ 373273 h 605239"/>
                  <a:gd name="connsiteX60" fmla="*/ 373273 h 605239"/>
                  <a:gd name="connsiteY60" fmla="*/ 373273 h 605239"/>
                  <a:gd name="connsiteX61" fmla="*/ 373273 h 605239"/>
                  <a:gd name="connsiteY61" fmla="*/ 373273 h 605239"/>
                  <a:gd name="connsiteX62" fmla="*/ 373273 h 605239"/>
                  <a:gd name="connsiteY62" fmla="*/ 373273 h 605239"/>
                  <a:gd name="connsiteX63" fmla="*/ 373273 h 605239"/>
                  <a:gd name="connsiteY63" fmla="*/ 373273 h 605239"/>
                  <a:gd name="connsiteX64" fmla="*/ 373273 h 605239"/>
                  <a:gd name="connsiteY64" fmla="*/ 373273 h 605239"/>
                  <a:gd name="connsiteX65" fmla="*/ 373273 h 605239"/>
                  <a:gd name="connsiteY65" fmla="*/ 373273 h 605239"/>
                  <a:gd name="connsiteX66" fmla="*/ 373273 h 605239"/>
                  <a:gd name="connsiteY66" fmla="*/ 373273 h 605239"/>
                  <a:gd name="connsiteX67" fmla="*/ 373273 h 605239"/>
                  <a:gd name="connsiteY67" fmla="*/ 373273 h 605239"/>
                  <a:gd name="connsiteX68" fmla="*/ 373273 h 605239"/>
                  <a:gd name="connsiteY68" fmla="*/ 373273 h 605239"/>
                  <a:gd name="connsiteX69" fmla="*/ 373273 h 605239"/>
                  <a:gd name="connsiteY69" fmla="*/ 373273 h 605239"/>
                  <a:gd name="connsiteX70" fmla="*/ 373273 h 605239"/>
                  <a:gd name="connsiteY70" fmla="*/ 373273 h 605239"/>
                  <a:gd name="connsiteX71" fmla="*/ 373273 h 605239"/>
                  <a:gd name="connsiteY71" fmla="*/ 373273 h 605239"/>
                  <a:gd name="connsiteX72" fmla="*/ 373273 h 605239"/>
                  <a:gd name="connsiteY72" fmla="*/ 373273 h 605239"/>
                  <a:gd name="connsiteX73" fmla="*/ 373273 h 605239"/>
                  <a:gd name="connsiteY73" fmla="*/ 373273 h 605239"/>
                  <a:gd name="connsiteX74" fmla="*/ 373273 h 605239"/>
                  <a:gd name="connsiteY74" fmla="*/ 373273 h 605239"/>
                  <a:gd name="connsiteX75" fmla="*/ 373273 h 605239"/>
                  <a:gd name="connsiteY75" fmla="*/ 373273 h 605239"/>
                  <a:gd name="connsiteX76" fmla="*/ 373273 h 605239"/>
                  <a:gd name="connsiteY76" fmla="*/ 373273 h 605239"/>
                  <a:gd name="connsiteX77" fmla="*/ 373273 h 605239"/>
                  <a:gd name="connsiteY77" fmla="*/ 373273 h 605239"/>
                  <a:gd name="connsiteX78" fmla="*/ 373273 h 605239"/>
                  <a:gd name="connsiteY78" fmla="*/ 373273 h 605239"/>
                  <a:gd name="connsiteX79" fmla="*/ 373273 h 605239"/>
                  <a:gd name="connsiteY79" fmla="*/ 373273 h 605239"/>
                  <a:gd name="connsiteX80" fmla="*/ 373273 h 605239"/>
                  <a:gd name="connsiteY80" fmla="*/ 373273 h 605239"/>
                  <a:gd name="connsiteX81" fmla="*/ 373273 h 605239"/>
                  <a:gd name="connsiteY81" fmla="*/ 373273 h 605239"/>
                  <a:gd name="connsiteX82" fmla="*/ 373273 h 605239"/>
                  <a:gd name="connsiteY82" fmla="*/ 373273 h 605239"/>
                  <a:gd name="connsiteX83" fmla="*/ 373273 h 605239"/>
                  <a:gd name="connsiteY83" fmla="*/ 373273 h 605239"/>
                  <a:gd name="connsiteX84" fmla="*/ 373273 h 605239"/>
                  <a:gd name="connsiteY84" fmla="*/ 373273 h 605239"/>
                  <a:gd name="connsiteX85" fmla="*/ 373273 h 605239"/>
                  <a:gd name="connsiteY85" fmla="*/ 373273 h 605239"/>
                  <a:gd name="connsiteX86" fmla="*/ 373273 h 605239"/>
                  <a:gd name="connsiteY86" fmla="*/ 373273 h 605239"/>
                  <a:gd name="connsiteX87" fmla="*/ 373273 h 605239"/>
                  <a:gd name="connsiteY87" fmla="*/ 373273 h 605239"/>
                  <a:gd name="connsiteX88" fmla="*/ 373273 h 605239"/>
                  <a:gd name="connsiteY88" fmla="*/ 373273 h 605239"/>
                  <a:gd name="connsiteX89" fmla="*/ 373273 h 605239"/>
                  <a:gd name="connsiteY89" fmla="*/ 373273 h 605239"/>
                  <a:gd name="connsiteX90" fmla="*/ 373273 h 605239"/>
                  <a:gd name="connsiteY90" fmla="*/ 373273 h 605239"/>
                  <a:gd name="connsiteX91" fmla="*/ 373273 h 605239"/>
                  <a:gd name="connsiteY91" fmla="*/ 373273 h 605239"/>
                  <a:gd name="connsiteX92" fmla="*/ 373273 h 605239"/>
                  <a:gd name="connsiteY92" fmla="*/ 373273 h 605239"/>
                  <a:gd name="connsiteX93" fmla="*/ 373273 h 605239"/>
                  <a:gd name="connsiteY93" fmla="*/ 373273 h 605239"/>
                  <a:gd name="connsiteX94" fmla="*/ 373273 h 605239"/>
                  <a:gd name="connsiteY94" fmla="*/ 373273 h 605239"/>
                  <a:gd name="connsiteX95" fmla="*/ 373273 h 605239"/>
                  <a:gd name="connsiteY95" fmla="*/ 373273 h 605239"/>
                  <a:gd name="connsiteX96" fmla="*/ 373273 h 605239"/>
                  <a:gd name="connsiteY96" fmla="*/ 373273 h 605239"/>
                  <a:gd name="connsiteX97" fmla="*/ 373273 h 605239"/>
                  <a:gd name="connsiteY97" fmla="*/ 373273 h 605239"/>
                  <a:gd name="connsiteX98" fmla="*/ 373273 h 605239"/>
                  <a:gd name="connsiteY98" fmla="*/ 373273 h 605239"/>
                  <a:gd name="connsiteX99" fmla="*/ 373273 h 605239"/>
                  <a:gd name="connsiteY99" fmla="*/ 373273 h 605239"/>
                  <a:gd name="connsiteX100" fmla="*/ 373273 h 605239"/>
                  <a:gd name="connsiteY100" fmla="*/ 373273 h 605239"/>
                  <a:gd name="connsiteX101" fmla="*/ 373273 h 605239"/>
                  <a:gd name="connsiteY101" fmla="*/ 373273 h 605239"/>
                  <a:gd name="connsiteX102" fmla="*/ 373273 h 605239"/>
                  <a:gd name="connsiteY102" fmla="*/ 373273 h 605239"/>
                  <a:gd name="connsiteX103" fmla="*/ 373273 h 605239"/>
                  <a:gd name="connsiteY103" fmla="*/ 373273 h 605239"/>
                  <a:gd name="connsiteX104" fmla="*/ 373273 h 605239"/>
                  <a:gd name="connsiteY104" fmla="*/ 373273 h 605239"/>
                  <a:gd name="connsiteX105" fmla="*/ 373273 h 605239"/>
                  <a:gd name="connsiteY105" fmla="*/ 373273 h 605239"/>
                  <a:gd name="connsiteX106" fmla="*/ 373273 h 605239"/>
                  <a:gd name="connsiteY106" fmla="*/ 373273 h 605239"/>
                  <a:gd name="connsiteX107" fmla="*/ 373273 h 605239"/>
                  <a:gd name="connsiteY107" fmla="*/ 373273 h 605239"/>
                  <a:gd name="connsiteX108" fmla="*/ 373273 h 605239"/>
                  <a:gd name="connsiteY108" fmla="*/ 373273 h 605239"/>
                  <a:gd name="connsiteX109" fmla="*/ 373273 h 605239"/>
                  <a:gd name="connsiteY109" fmla="*/ 373273 h 605239"/>
                  <a:gd name="connsiteX110" fmla="*/ 373273 h 605239"/>
                  <a:gd name="connsiteY110" fmla="*/ 373273 h 605239"/>
                  <a:gd name="connsiteX111" fmla="*/ 373273 h 605239"/>
                  <a:gd name="connsiteY111" fmla="*/ 373273 h 605239"/>
                  <a:gd name="connsiteX112" fmla="*/ 373273 h 605239"/>
                  <a:gd name="connsiteY112" fmla="*/ 373273 h 605239"/>
                  <a:gd name="connsiteX113" fmla="*/ 373273 h 605239"/>
                  <a:gd name="connsiteY113" fmla="*/ 373273 h 605239"/>
                  <a:gd name="connsiteX114" fmla="*/ 373273 h 605239"/>
                  <a:gd name="connsiteY114" fmla="*/ 373273 h 605239"/>
                  <a:gd name="connsiteX115" fmla="*/ 373273 h 605239"/>
                  <a:gd name="connsiteY115" fmla="*/ 373273 h 605239"/>
                  <a:gd name="connsiteX116" fmla="*/ 373273 h 605239"/>
                  <a:gd name="connsiteY116" fmla="*/ 373273 h 605239"/>
                  <a:gd name="connsiteX117" fmla="*/ 373273 h 605239"/>
                  <a:gd name="connsiteY117" fmla="*/ 373273 h 605239"/>
                  <a:gd name="connsiteX118" fmla="*/ 373273 h 605239"/>
                  <a:gd name="connsiteY118" fmla="*/ 373273 h 605239"/>
                  <a:gd name="connsiteX119" fmla="*/ 373273 h 605239"/>
                  <a:gd name="connsiteY119" fmla="*/ 373273 h 605239"/>
                  <a:gd name="connsiteX120" fmla="*/ 373273 h 605239"/>
                  <a:gd name="connsiteY120" fmla="*/ 373273 h 605239"/>
                  <a:gd name="connsiteX121" fmla="*/ 373273 h 605239"/>
                  <a:gd name="connsiteY121" fmla="*/ 373273 h 605239"/>
                  <a:gd name="connsiteX122" fmla="*/ 373273 h 605239"/>
                  <a:gd name="connsiteY122" fmla="*/ 373273 h 605239"/>
                  <a:gd name="connsiteX123" fmla="*/ 373273 h 605239"/>
                  <a:gd name="connsiteY123" fmla="*/ 373273 h 605239"/>
                  <a:gd name="connsiteX124" fmla="*/ 373273 h 605239"/>
                  <a:gd name="connsiteY124" fmla="*/ 373273 h 605239"/>
                  <a:gd name="connsiteX125" fmla="*/ 373273 h 605239"/>
                  <a:gd name="connsiteY125" fmla="*/ 373273 h 605239"/>
                  <a:gd name="connsiteX126" fmla="*/ 373273 h 605239"/>
                  <a:gd name="connsiteY126" fmla="*/ 373273 h 605239"/>
                  <a:gd name="connsiteX127" fmla="*/ 373273 h 605239"/>
                  <a:gd name="connsiteY127" fmla="*/ 373273 h 605239"/>
                  <a:gd name="connsiteX128" fmla="*/ 373273 h 605239"/>
                  <a:gd name="connsiteY128" fmla="*/ 373273 h 605239"/>
                  <a:gd name="connsiteX129" fmla="*/ 373273 h 605239"/>
                  <a:gd name="connsiteY129" fmla="*/ 373273 h 60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</a:cxnLst>
                <a:rect l="l" t="t" r="r" b="b"/>
                <a:pathLst>
                  <a:path w="593733" h="606309">
                    <a:moveTo>
                      <a:pt x="353250" y="302855"/>
                    </a:moveTo>
                    <a:cubicBezTo>
                      <a:pt x="318468" y="302855"/>
                      <a:pt x="290232" y="331146"/>
                      <a:pt x="290232" y="365879"/>
                    </a:cubicBezTo>
                    <a:cubicBezTo>
                      <a:pt x="290232" y="374189"/>
                      <a:pt x="296964" y="380912"/>
                      <a:pt x="305285" y="380912"/>
                    </a:cubicBezTo>
                    <a:cubicBezTo>
                      <a:pt x="313607" y="380912"/>
                      <a:pt x="320338" y="374189"/>
                      <a:pt x="320338" y="365879"/>
                    </a:cubicBezTo>
                    <a:cubicBezTo>
                      <a:pt x="320338" y="347672"/>
                      <a:pt x="335111" y="333014"/>
                      <a:pt x="353250" y="333014"/>
                    </a:cubicBezTo>
                    <a:cubicBezTo>
                      <a:pt x="361665" y="333014"/>
                      <a:pt x="368397" y="326291"/>
                      <a:pt x="368397" y="317888"/>
                    </a:cubicBezTo>
                    <a:cubicBezTo>
                      <a:pt x="368397" y="309578"/>
                      <a:pt x="361665" y="302855"/>
                      <a:pt x="353250" y="302855"/>
                    </a:cubicBezTo>
                    <a:close/>
                    <a:moveTo>
                      <a:pt x="353250" y="265041"/>
                    </a:moveTo>
                    <a:cubicBezTo>
                      <a:pt x="409163" y="265041"/>
                      <a:pt x="454229" y="310232"/>
                      <a:pt x="454229" y="365879"/>
                    </a:cubicBezTo>
                    <a:cubicBezTo>
                      <a:pt x="454229" y="421527"/>
                      <a:pt x="408976" y="466717"/>
                      <a:pt x="353250" y="466717"/>
                    </a:cubicBezTo>
                    <a:cubicBezTo>
                      <a:pt x="297525" y="466717"/>
                      <a:pt x="252271" y="421527"/>
                      <a:pt x="252271" y="365879"/>
                    </a:cubicBezTo>
                    <a:cubicBezTo>
                      <a:pt x="252271" y="310232"/>
                      <a:pt x="297431" y="265041"/>
                      <a:pt x="353250" y="265041"/>
                    </a:cubicBezTo>
                    <a:close/>
                    <a:moveTo>
                      <a:pt x="427779" y="133781"/>
                    </a:moveTo>
                    <a:cubicBezTo>
                      <a:pt x="432818" y="131960"/>
                      <a:pt x="438547" y="132054"/>
                      <a:pt x="443784" y="134482"/>
                    </a:cubicBezTo>
                    <a:lnTo>
                      <a:pt x="473245" y="148209"/>
                    </a:lnTo>
                    <a:cubicBezTo>
                      <a:pt x="483720" y="153158"/>
                      <a:pt x="488209" y="165671"/>
                      <a:pt x="483346" y="176130"/>
                    </a:cubicBezTo>
                    <a:lnTo>
                      <a:pt x="470252" y="203957"/>
                    </a:lnTo>
                    <a:cubicBezTo>
                      <a:pt x="492231" y="219646"/>
                      <a:pt x="511123" y="240003"/>
                      <a:pt x="525526" y="264095"/>
                    </a:cubicBezTo>
                    <a:lnTo>
                      <a:pt x="554426" y="253636"/>
                    </a:lnTo>
                    <a:cubicBezTo>
                      <a:pt x="565368" y="249714"/>
                      <a:pt x="577340" y="255411"/>
                      <a:pt x="581361" y="266243"/>
                    </a:cubicBezTo>
                    <a:lnTo>
                      <a:pt x="592491" y="296592"/>
                    </a:lnTo>
                    <a:cubicBezTo>
                      <a:pt x="596419" y="307612"/>
                      <a:pt x="590714" y="319564"/>
                      <a:pt x="579865" y="323486"/>
                    </a:cubicBezTo>
                    <a:lnTo>
                      <a:pt x="550965" y="333945"/>
                    </a:lnTo>
                    <a:cubicBezTo>
                      <a:pt x="555455" y="361586"/>
                      <a:pt x="553958" y="389414"/>
                      <a:pt x="547224" y="415561"/>
                    </a:cubicBezTo>
                    <a:lnTo>
                      <a:pt x="575095" y="428634"/>
                    </a:lnTo>
                    <a:cubicBezTo>
                      <a:pt x="585570" y="433490"/>
                      <a:pt x="590059" y="445910"/>
                      <a:pt x="585102" y="456649"/>
                    </a:cubicBezTo>
                    <a:lnTo>
                      <a:pt x="571354" y="485970"/>
                    </a:lnTo>
                    <a:cubicBezTo>
                      <a:pt x="566397" y="496429"/>
                      <a:pt x="553958" y="500911"/>
                      <a:pt x="543483" y="496056"/>
                    </a:cubicBezTo>
                    <a:lnTo>
                      <a:pt x="515238" y="482982"/>
                    </a:lnTo>
                    <a:cubicBezTo>
                      <a:pt x="499526" y="504833"/>
                      <a:pt x="479137" y="523510"/>
                      <a:pt x="455007" y="537704"/>
                    </a:cubicBezTo>
                    <a:lnTo>
                      <a:pt x="465763" y="567026"/>
                    </a:lnTo>
                    <a:cubicBezTo>
                      <a:pt x="469784" y="578045"/>
                      <a:pt x="463986" y="589997"/>
                      <a:pt x="453137" y="593919"/>
                    </a:cubicBezTo>
                    <a:lnTo>
                      <a:pt x="422741" y="605032"/>
                    </a:lnTo>
                    <a:cubicBezTo>
                      <a:pt x="411798" y="609047"/>
                      <a:pt x="399827" y="603258"/>
                      <a:pt x="395805" y="592425"/>
                    </a:cubicBezTo>
                    <a:lnTo>
                      <a:pt x="385050" y="562823"/>
                    </a:lnTo>
                    <a:cubicBezTo>
                      <a:pt x="357646" y="567212"/>
                      <a:pt x="330056" y="565718"/>
                      <a:pt x="304149" y="558995"/>
                    </a:cubicBezTo>
                    <a:lnTo>
                      <a:pt x="290682" y="587756"/>
                    </a:lnTo>
                    <a:cubicBezTo>
                      <a:pt x="285725" y="598215"/>
                      <a:pt x="273192" y="602697"/>
                      <a:pt x="262717" y="597841"/>
                    </a:cubicBezTo>
                    <a:lnTo>
                      <a:pt x="233350" y="584114"/>
                    </a:lnTo>
                    <a:cubicBezTo>
                      <a:pt x="222875" y="579165"/>
                      <a:pt x="218385" y="566652"/>
                      <a:pt x="223249" y="556193"/>
                    </a:cubicBezTo>
                    <a:lnTo>
                      <a:pt x="236810" y="527338"/>
                    </a:lnTo>
                    <a:cubicBezTo>
                      <a:pt x="215112" y="511650"/>
                      <a:pt x="196407" y="491480"/>
                      <a:pt x="182284" y="467668"/>
                    </a:cubicBezTo>
                    <a:lnTo>
                      <a:pt x="152169" y="478687"/>
                    </a:lnTo>
                    <a:cubicBezTo>
                      <a:pt x="141133" y="482609"/>
                      <a:pt x="129161" y="476912"/>
                      <a:pt x="125233" y="466080"/>
                    </a:cubicBezTo>
                    <a:lnTo>
                      <a:pt x="114104" y="435731"/>
                    </a:lnTo>
                    <a:cubicBezTo>
                      <a:pt x="110082" y="424712"/>
                      <a:pt x="115881" y="412759"/>
                      <a:pt x="126730" y="408837"/>
                    </a:cubicBezTo>
                    <a:lnTo>
                      <a:pt x="156845" y="397818"/>
                    </a:lnTo>
                    <a:cubicBezTo>
                      <a:pt x="153852" y="379422"/>
                      <a:pt x="153478" y="361026"/>
                      <a:pt x="155629" y="342910"/>
                    </a:cubicBezTo>
                    <a:lnTo>
                      <a:pt x="158622" y="343097"/>
                    </a:lnTo>
                    <a:cubicBezTo>
                      <a:pt x="181162" y="344030"/>
                      <a:pt x="200522" y="327408"/>
                      <a:pt x="203141" y="305370"/>
                    </a:cubicBezTo>
                    <a:cubicBezTo>
                      <a:pt x="207723" y="303876"/>
                      <a:pt x="212119" y="302195"/>
                      <a:pt x="216515" y="300515"/>
                    </a:cubicBezTo>
                    <a:cubicBezTo>
                      <a:pt x="220349" y="304063"/>
                      <a:pt x="224745" y="306958"/>
                      <a:pt x="229609" y="308919"/>
                    </a:cubicBezTo>
                    <a:cubicBezTo>
                      <a:pt x="219227" y="330957"/>
                      <a:pt x="214831" y="355983"/>
                      <a:pt x="217824" y="381943"/>
                    </a:cubicBezTo>
                    <a:cubicBezTo>
                      <a:pt x="226709" y="456462"/>
                      <a:pt x="294329" y="509876"/>
                      <a:pt x="368963" y="501192"/>
                    </a:cubicBezTo>
                    <a:cubicBezTo>
                      <a:pt x="443691" y="492320"/>
                      <a:pt x="497188" y="424899"/>
                      <a:pt x="488490" y="350287"/>
                    </a:cubicBezTo>
                    <a:cubicBezTo>
                      <a:pt x="479605" y="275675"/>
                      <a:pt x="411985" y="222260"/>
                      <a:pt x="337351" y="231038"/>
                    </a:cubicBezTo>
                    <a:cubicBezTo>
                      <a:pt x="324632" y="232532"/>
                      <a:pt x="312473" y="235707"/>
                      <a:pt x="301156" y="240376"/>
                    </a:cubicBezTo>
                    <a:cubicBezTo>
                      <a:pt x="299660" y="236268"/>
                      <a:pt x="297509" y="232345"/>
                      <a:pt x="294797" y="228890"/>
                    </a:cubicBezTo>
                    <a:cubicBezTo>
                      <a:pt x="297041" y="224688"/>
                      <a:pt x="299005" y="220393"/>
                      <a:pt x="300782" y="216097"/>
                    </a:cubicBezTo>
                    <a:cubicBezTo>
                      <a:pt x="311164" y="215817"/>
                      <a:pt x="320891" y="211802"/>
                      <a:pt x="328466" y="204891"/>
                    </a:cubicBezTo>
                    <a:cubicBezTo>
                      <a:pt x="336977" y="197141"/>
                      <a:pt x="341934" y="186589"/>
                      <a:pt x="342402" y="175103"/>
                    </a:cubicBezTo>
                    <a:lnTo>
                      <a:pt x="342776" y="166978"/>
                    </a:lnTo>
                    <a:cubicBezTo>
                      <a:pt x="363164" y="165764"/>
                      <a:pt x="383460" y="167912"/>
                      <a:pt x="402820" y="172768"/>
                    </a:cubicBezTo>
                    <a:lnTo>
                      <a:pt x="415913" y="144567"/>
                    </a:lnTo>
                    <a:cubicBezTo>
                      <a:pt x="418392" y="139338"/>
                      <a:pt x="422741" y="135602"/>
                      <a:pt x="427779" y="133781"/>
                    </a:cubicBezTo>
                    <a:close/>
                    <a:moveTo>
                      <a:pt x="159906" y="88589"/>
                    </a:moveTo>
                    <a:cubicBezTo>
                      <a:pt x="142487" y="87818"/>
                      <a:pt x="124764" y="93678"/>
                      <a:pt x="110828" y="106378"/>
                    </a:cubicBezTo>
                    <a:cubicBezTo>
                      <a:pt x="96145" y="119731"/>
                      <a:pt x="88663" y="138127"/>
                      <a:pt x="88663" y="156523"/>
                    </a:cubicBezTo>
                    <a:cubicBezTo>
                      <a:pt x="88663" y="172958"/>
                      <a:pt x="94555" y="189393"/>
                      <a:pt x="106526" y="202467"/>
                    </a:cubicBezTo>
                    <a:cubicBezTo>
                      <a:pt x="131965" y="230294"/>
                      <a:pt x="175081" y="232162"/>
                      <a:pt x="202764" y="206762"/>
                    </a:cubicBezTo>
                    <a:cubicBezTo>
                      <a:pt x="217448" y="193409"/>
                      <a:pt x="224930" y="175013"/>
                      <a:pt x="224930" y="156523"/>
                    </a:cubicBezTo>
                    <a:cubicBezTo>
                      <a:pt x="224930" y="140088"/>
                      <a:pt x="219132" y="123653"/>
                      <a:pt x="207160" y="110580"/>
                    </a:cubicBezTo>
                    <a:cubicBezTo>
                      <a:pt x="194441" y="96760"/>
                      <a:pt x="177325" y="89359"/>
                      <a:pt x="159906" y="88589"/>
                    </a:cubicBezTo>
                    <a:close/>
                    <a:moveTo>
                      <a:pt x="153289" y="17"/>
                    </a:moveTo>
                    <a:lnTo>
                      <a:pt x="173678" y="951"/>
                    </a:lnTo>
                    <a:cubicBezTo>
                      <a:pt x="180786" y="1325"/>
                      <a:pt x="186304" y="7114"/>
                      <a:pt x="186304" y="14118"/>
                    </a:cubicBezTo>
                    <a:lnTo>
                      <a:pt x="186304" y="14771"/>
                    </a:lnTo>
                    <a:lnTo>
                      <a:pt x="185462" y="34755"/>
                    </a:lnTo>
                    <a:cubicBezTo>
                      <a:pt x="201923" y="38677"/>
                      <a:pt x="217729" y="45774"/>
                      <a:pt x="231851" y="56232"/>
                    </a:cubicBezTo>
                    <a:lnTo>
                      <a:pt x="246535" y="42786"/>
                    </a:lnTo>
                    <a:cubicBezTo>
                      <a:pt x="251866" y="37930"/>
                      <a:pt x="260283" y="38303"/>
                      <a:pt x="265240" y="43626"/>
                    </a:cubicBezTo>
                    <a:lnTo>
                      <a:pt x="279082" y="58660"/>
                    </a:lnTo>
                    <a:cubicBezTo>
                      <a:pt x="281420" y="61275"/>
                      <a:pt x="282542" y="64450"/>
                      <a:pt x="282542" y="67625"/>
                    </a:cubicBezTo>
                    <a:cubicBezTo>
                      <a:pt x="282542" y="71173"/>
                      <a:pt x="281233" y="74722"/>
                      <a:pt x="278334" y="77337"/>
                    </a:cubicBezTo>
                    <a:lnTo>
                      <a:pt x="263744" y="90690"/>
                    </a:lnTo>
                    <a:cubicBezTo>
                      <a:pt x="273096" y="105537"/>
                      <a:pt x="278988" y="121973"/>
                      <a:pt x="281420" y="138781"/>
                    </a:cubicBezTo>
                    <a:lnTo>
                      <a:pt x="301061" y="139621"/>
                    </a:lnTo>
                    <a:cubicBezTo>
                      <a:pt x="308169" y="139995"/>
                      <a:pt x="313593" y="145878"/>
                      <a:pt x="313593" y="152788"/>
                    </a:cubicBezTo>
                    <a:lnTo>
                      <a:pt x="313593" y="153442"/>
                    </a:lnTo>
                    <a:lnTo>
                      <a:pt x="312751" y="173892"/>
                    </a:lnTo>
                    <a:cubicBezTo>
                      <a:pt x="312377" y="181083"/>
                      <a:pt x="306298" y="186779"/>
                      <a:pt x="298910" y="186405"/>
                    </a:cubicBezTo>
                    <a:lnTo>
                      <a:pt x="279456" y="185565"/>
                    </a:lnTo>
                    <a:cubicBezTo>
                      <a:pt x="275622" y="202093"/>
                      <a:pt x="268327" y="218061"/>
                      <a:pt x="257758" y="232162"/>
                    </a:cubicBezTo>
                    <a:lnTo>
                      <a:pt x="270852" y="246449"/>
                    </a:lnTo>
                    <a:cubicBezTo>
                      <a:pt x="273190" y="249064"/>
                      <a:pt x="274312" y="252145"/>
                      <a:pt x="274312" y="255414"/>
                    </a:cubicBezTo>
                    <a:cubicBezTo>
                      <a:pt x="274312" y="258869"/>
                      <a:pt x="273003" y="262511"/>
                      <a:pt x="270104" y="265126"/>
                    </a:cubicBezTo>
                    <a:lnTo>
                      <a:pt x="255046" y="278946"/>
                    </a:lnTo>
                    <a:cubicBezTo>
                      <a:pt x="249621" y="283802"/>
                      <a:pt x="241297" y="283428"/>
                      <a:pt x="236340" y="278106"/>
                    </a:cubicBezTo>
                    <a:lnTo>
                      <a:pt x="223247" y="263724"/>
                    </a:lnTo>
                    <a:cubicBezTo>
                      <a:pt x="208282" y="272970"/>
                      <a:pt x="191635" y="278853"/>
                      <a:pt x="174800" y="281187"/>
                    </a:cubicBezTo>
                    <a:lnTo>
                      <a:pt x="173958" y="300610"/>
                    </a:lnTo>
                    <a:cubicBezTo>
                      <a:pt x="173584" y="307801"/>
                      <a:pt x="167505" y="313590"/>
                      <a:pt x="160117" y="313217"/>
                    </a:cubicBezTo>
                    <a:lnTo>
                      <a:pt x="139634" y="312283"/>
                    </a:lnTo>
                    <a:cubicBezTo>
                      <a:pt x="132526" y="311909"/>
                      <a:pt x="127102" y="306120"/>
                      <a:pt x="127102" y="299116"/>
                    </a:cubicBezTo>
                    <a:lnTo>
                      <a:pt x="127102" y="298463"/>
                    </a:lnTo>
                    <a:lnTo>
                      <a:pt x="128037" y="279039"/>
                    </a:lnTo>
                    <a:cubicBezTo>
                      <a:pt x="111577" y="275211"/>
                      <a:pt x="95771" y="267834"/>
                      <a:pt x="81648" y="257281"/>
                    </a:cubicBezTo>
                    <a:lnTo>
                      <a:pt x="67058" y="270635"/>
                    </a:lnTo>
                    <a:cubicBezTo>
                      <a:pt x="61727" y="275491"/>
                      <a:pt x="53403" y="275117"/>
                      <a:pt x="48353" y="269701"/>
                    </a:cubicBezTo>
                    <a:lnTo>
                      <a:pt x="34511" y="254667"/>
                    </a:lnTo>
                    <a:cubicBezTo>
                      <a:pt x="32173" y="252052"/>
                      <a:pt x="31051" y="248970"/>
                      <a:pt x="31051" y="245702"/>
                    </a:cubicBezTo>
                    <a:cubicBezTo>
                      <a:pt x="31051" y="242247"/>
                      <a:pt x="32453" y="238605"/>
                      <a:pt x="35259" y="235990"/>
                    </a:cubicBezTo>
                    <a:lnTo>
                      <a:pt x="50036" y="222544"/>
                    </a:lnTo>
                    <a:cubicBezTo>
                      <a:pt x="40777" y="207696"/>
                      <a:pt x="35072" y="191261"/>
                      <a:pt x="32640" y="174639"/>
                    </a:cubicBezTo>
                    <a:lnTo>
                      <a:pt x="12626" y="173705"/>
                    </a:lnTo>
                    <a:cubicBezTo>
                      <a:pt x="5518" y="173332"/>
                      <a:pt x="0" y="167542"/>
                      <a:pt x="0" y="160539"/>
                    </a:cubicBezTo>
                    <a:lnTo>
                      <a:pt x="0" y="159885"/>
                    </a:lnTo>
                    <a:lnTo>
                      <a:pt x="842" y="139621"/>
                    </a:lnTo>
                    <a:cubicBezTo>
                      <a:pt x="1216" y="132431"/>
                      <a:pt x="7388" y="126642"/>
                      <a:pt x="14683" y="127015"/>
                    </a:cubicBezTo>
                    <a:lnTo>
                      <a:pt x="34885" y="127949"/>
                    </a:lnTo>
                    <a:cubicBezTo>
                      <a:pt x="38813" y="111514"/>
                      <a:pt x="46015" y="95826"/>
                      <a:pt x="56490" y="81819"/>
                    </a:cubicBezTo>
                    <a:lnTo>
                      <a:pt x="42741" y="66878"/>
                    </a:lnTo>
                    <a:cubicBezTo>
                      <a:pt x="40403" y="64263"/>
                      <a:pt x="39281" y="61182"/>
                      <a:pt x="39281" y="57913"/>
                    </a:cubicBezTo>
                    <a:cubicBezTo>
                      <a:pt x="39281" y="54458"/>
                      <a:pt x="40684" y="50816"/>
                      <a:pt x="43490" y="48202"/>
                    </a:cubicBezTo>
                    <a:lnTo>
                      <a:pt x="58641" y="34381"/>
                    </a:lnTo>
                    <a:cubicBezTo>
                      <a:pt x="63972" y="29526"/>
                      <a:pt x="72296" y="29899"/>
                      <a:pt x="77346" y="35315"/>
                    </a:cubicBezTo>
                    <a:lnTo>
                      <a:pt x="90627" y="50256"/>
                    </a:lnTo>
                    <a:cubicBezTo>
                      <a:pt x="105591" y="41011"/>
                      <a:pt x="121864" y="35128"/>
                      <a:pt x="138512" y="32794"/>
                    </a:cubicBezTo>
                    <a:lnTo>
                      <a:pt x="139447" y="12624"/>
                    </a:lnTo>
                    <a:cubicBezTo>
                      <a:pt x="139821" y="5433"/>
                      <a:pt x="145901" y="-356"/>
                      <a:pt x="153289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1" name="矩形 90"/>
              <p:cNvSpPr/>
              <p:nvPr>
                <p:custDataLst>
                  <p:tags r:id="rId16"/>
                </p:custDataLst>
              </p:nvPr>
            </p:nvSpPr>
            <p:spPr>
              <a:xfrm>
                <a:off x="3523" y="7346"/>
                <a:ext cx="1889" cy="11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2" name="文本框 91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3778" y="7164"/>
                <a:ext cx="1379" cy="43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200" dirty="0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</a:rPr>
                  <a:t>SDK</a:t>
                </a:r>
                <a:endParaRPr lang="en-US" altLang="zh-CN" sz="1200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3" name="iconfont-11899-5650936"/>
              <p:cNvSpPr/>
              <p:nvPr>
                <p:custDataLst>
                  <p:tags r:id="rId18"/>
                </p:custDataLst>
              </p:nvPr>
            </p:nvSpPr>
            <p:spPr>
              <a:xfrm>
                <a:off x="4188" y="7816"/>
                <a:ext cx="558" cy="419"/>
              </a:xfrm>
              <a:custGeom>
                <a:avLst/>
                <a:gdLst>
                  <a:gd name="T0" fmla="*/ 2855 w 10375"/>
                  <a:gd name="T1" fmla="*/ 3242 h 7781"/>
                  <a:gd name="T2" fmla="*/ 10375 w 10375"/>
                  <a:gd name="T3" fmla="*/ 3242 h 7781"/>
                  <a:gd name="T4" fmla="*/ 9346 w 10375"/>
                  <a:gd name="T5" fmla="*/ 7292 h 7781"/>
                  <a:gd name="T6" fmla="*/ 8718 w 10375"/>
                  <a:gd name="T7" fmla="*/ 7781 h 7781"/>
                  <a:gd name="T8" fmla="*/ 649 w 10375"/>
                  <a:gd name="T9" fmla="*/ 7781 h 7781"/>
                  <a:gd name="T10" fmla="*/ 0 w 10375"/>
                  <a:gd name="T11" fmla="*/ 7132 h 7781"/>
                  <a:gd name="T12" fmla="*/ 0 w 10375"/>
                  <a:gd name="T13" fmla="*/ 649 h 7781"/>
                  <a:gd name="T14" fmla="*/ 649 w 10375"/>
                  <a:gd name="T15" fmla="*/ 0 h 7781"/>
                  <a:gd name="T16" fmla="*/ 3938 w 10375"/>
                  <a:gd name="T17" fmla="*/ 0 h 7781"/>
                  <a:gd name="T18" fmla="*/ 5250 w 10375"/>
                  <a:gd name="T19" fmla="*/ 1296 h 7781"/>
                  <a:gd name="T20" fmla="*/ 8898 w 10375"/>
                  <a:gd name="T21" fmla="*/ 1296 h 7781"/>
                  <a:gd name="T22" fmla="*/ 9221 w 10375"/>
                  <a:gd name="T23" fmla="*/ 1620 h 7781"/>
                  <a:gd name="T24" fmla="*/ 9221 w 10375"/>
                  <a:gd name="T25" fmla="*/ 2592 h 7781"/>
                  <a:gd name="T26" fmla="*/ 2634 w 10375"/>
                  <a:gd name="T27" fmla="*/ 2592 h 7781"/>
                  <a:gd name="T28" fmla="*/ 1318 w 10375"/>
                  <a:gd name="T29" fmla="*/ 4540 h 7781"/>
                  <a:gd name="T30" fmla="*/ 1976 w 10375"/>
                  <a:gd name="T31" fmla="*/ 4540 h 7781"/>
                  <a:gd name="T32" fmla="*/ 2855 w 10375"/>
                  <a:gd name="T33" fmla="*/ 3242 h 7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375" h="7781">
                    <a:moveTo>
                      <a:pt x="2855" y="3242"/>
                    </a:moveTo>
                    <a:lnTo>
                      <a:pt x="10375" y="3242"/>
                    </a:lnTo>
                    <a:lnTo>
                      <a:pt x="9346" y="7292"/>
                    </a:lnTo>
                    <a:cubicBezTo>
                      <a:pt x="9274" y="7580"/>
                      <a:pt x="9014" y="7781"/>
                      <a:pt x="8718" y="7781"/>
                    </a:cubicBezTo>
                    <a:lnTo>
                      <a:pt x="649" y="7781"/>
                    </a:lnTo>
                    <a:cubicBezTo>
                      <a:pt x="291" y="7781"/>
                      <a:pt x="0" y="7491"/>
                      <a:pt x="0" y="7132"/>
                    </a:cubicBezTo>
                    <a:lnTo>
                      <a:pt x="0" y="649"/>
                    </a:lnTo>
                    <a:cubicBezTo>
                      <a:pt x="0" y="291"/>
                      <a:pt x="290" y="0"/>
                      <a:pt x="649" y="0"/>
                    </a:cubicBezTo>
                    <a:lnTo>
                      <a:pt x="3938" y="0"/>
                    </a:lnTo>
                    <a:lnTo>
                      <a:pt x="5250" y="1296"/>
                    </a:lnTo>
                    <a:lnTo>
                      <a:pt x="8898" y="1296"/>
                    </a:lnTo>
                    <a:cubicBezTo>
                      <a:pt x="9076" y="1296"/>
                      <a:pt x="9221" y="1441"/>
                      <a:pt x="9221" y="1620"/>
                    </a:cubicBezTo>
                    <a:lnTo>
                      <a:pt x="9221" y="2592"/>
                    </a:lnTo>
                    <a:lnTo>
                      <a:pt x="2634" y="2592"/>
                    </a:lnTo>
                    <a:lnTo>
                      <a:pt x="1318" y="4540"/>
                    </a:lnTo>
                    <a:lnTo>
                      <a:pt x="1976" y="4540"/>
                    </a:lnTo>
                    <a:lnTo>
                      <a:pt x="2855" y="324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4" name="矩形 93"/>
              <p:cNvSpPr/>
              <p:nvPr>
                <p:custDataLst>
                  <p:tags r:id="rId19"/>
                </p:custDataLst>
              </p:nvPr>
            </p:nvSpPr>
            <p:spPr>
              <a:xfrm>
                <a:off x="1339" y="9032"/>
                <a:ext cx="1889" cy="12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5" name="文本框 94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1428" y="8850"/>
                <a:ext cx="1704" cy="386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Reliability </a:t>
                </a:r>
                <a:r>
                  <a:rPr lang="en-US" altLang="zh-CN" sz="1000" dirty="0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Test</a:t>
                </a:r>
                <a:endParaRPr lang="en-US" altLang="zh-CN" sz="1000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pic>
            <p:nvPicPr>
              <p:cNvPr id="96" name="图片 95"/>
              <p:cNvPicPr/>
              <p:nvPr>
                <p:custDataLst>
                  <p:tags r:id="rId21"/>
                </p:custDataLst>
              </p:nvPr>
            </p:nvPicPr>
            <p:blipFill>
              <a:blip r:embed="rId22" cstate="screen"/>
              <a:stretch>
                <a:fillRect/>
              </a:stretch>
            </p:blipFill>
            <p:spPr>
              <a:xfrm>
                <a:off x="1894" y="9399"/>
                <a:ext cx="648" cy="59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98" name="矩形 97"/>
              <p:cNvSpPr/>
              <p:nvPr>
                <p:custDataLst>
                  <p:tags r:id="rId23"/>
                </p:custDataLst>
              </p:nvPr>
            </p:nvSpPr>
            <p:spPr>
              <a:xfrm>
                <a:off x="3522" y="9032"/>
                <a:ext cx="1889" cy="12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02" name="文本框 101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3611" y="8850"/>
                <a:ext cx="1704" cy="386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000" dirty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Security Lib</a:t>
                </a:r>
                <a:endParaRPr lang="en-US" altLang="zh-CN" sz="1000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grpSp>
            <p:nvGrpSpPr>
              <p:cNvPr id="103" name="组合 102"/>
              <p:cNvGrpSpPr/>
              <p:nvPr/>
            </p:nvGrpSpPr>
            <p:grpSpPr>
              <a:xfrm>
                <a:off x="4159" y="9380"/>
                <a:ext cx="587" cy="672"/>
                <a:chOff x="8972" y="11571"/>
                <a:chExt cx="840" cy="960"/>
              </a:xfrm>
            </p:grpSpPr>
            <p:sp>
              <p:nvSpPr>
                <p:cNvPr id="104" name="black-badge_17320"/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8972" y="11571"/>
                  <a:ext cx="824" cy="960"/>
                </a:xfrm>
                <a:custGeom>
                  <a:avLst/>
                  <a:gdLst>
                    <a:gd name="T0" fmla="*/ 4513 w 4797"/>
                    <a:gd name="T1" fmla="*/ 734 h 5597"/>
                    <a:gd name="T2" fmla="*/ 4477 w 4797"/>
                    <a:gd name="T3" fmla="*/ 642 h 5597"/>
                    <a:gd name="T4" fmla="*/ 4379 w 4797"/>
                    <a:gd name="T5" fmla="*/ 630 h 5597"/>
                    <a:gd name="T6" fmla="*/ 2480 w 4797"/>
                    <a:gd name="T7" fmla="*/ 47 h 5597"/>
                    <a:gd name="T8" fmla="*/ 2398 w 4797"/>
                    <a:gd name="T9" fmla="*/ 0 h 5597"/>
                    <a:gd name="T10" fmla="*/ 2317 w 4797"/>
                    <a:gd name="T11" fmla="*/ 47 h 5597"/>
                    <a:gd name="T12" fmla="*/ 418 w 4797"/>
                    <a:gd name="T13" fmla="*/ 630 h 5597"/>
                    <a:gd name="T14" fmla="*/ 320 w 4797"/>
                    <a:gd name="T15" fmla="*/ 642 h 5597"/>
                    <a:gd name="T16" fmla="*/ 284 w 4797"/>
                    <a:gd name="T17" fmla="*/ 734 h 5597"/>
                    <a:gd name="T18" fmla="*/ 0 w 4797"/>
                    <a:gd name="T19" fmla="*/ 2295 h 5597"/>
                    <a:gd name="T20" fmla="*/ 2378 w 4797"/>
                    <a:gd name="T21" fmla="*/ 5594 h 5597"/>
                    <a:gd name="T22" fmla="*/ 2403 w 4797"/>
                    <a:gd name="T23" fmla="*/ 5597 h 5597"/>
                    <a:gd name="T24" fmla="*/ 2428 w 4797"/>
                    <a:gd name="T25" fmla="*/ 5592 h 5597"/>
                    <a:gd name="T26" fmla="*/ 4797 w 4797"/>
                    <a:gd name="T27" fmla="*/ 2295 h 5597"/>
                    <a:gd name="T28" fmla="*/ 4513 w 4797"/>
                    <a:gd name="T29" fmla="*/ 734 h 5597"/>
                    <a:gd name="T30" fmla="*/ 3940 w 4797"/>
                    <a:gd name="T31" fmla="*/ 1624 h 5597"/>
                    <a:gd name="T32" fmla="*/ 3932 w 4797"/>
                    <a:gd name="T33" fmla="*/ 1623 h 5597"/>
                    <a:gd name="T34" fmla="*/ 2332 w 4797"/>
                    <a:gd name="T35" fmla="*/ 1270 h 5597"/>
                    <a:gd name="T36" fmla="*/ 2248 w 4797"/>
                    <a:gd name="T37" fmla="*/ 1054 h 5597"/>
                    <a:gd name="T38" fmla="*/ 2465 w 4797"/>
                    <a:gd name="T39" fmla="*/ 970 h 5597"/>
                    <a:gd name="T40" fmla="*/ 3948 w 4797"/>
                    <a:gd name="T41" fmla="*/ 1296 h 5597"/>
                    <a:gd name="T42" fmla="*/ 4103 w 4797"/>
                    <a:gd name="T43" fmla="*/ 1468 h 5597"/>
                    <a:gd name="T44" fmla="*/ 3940 w 4797"/>
                    <a:gd name="T45" fmla="*/ 1624 h 55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797" h="5597">
                      <a:moveTo>
                        <a:pt x="4513" y="734"/>
                      </a:moveTo>
                      <a:lnTo>
                        <a:pt x="4477" y="642"/>
                      </a:lnTo>
                      <a:lnTo>
                        <a:pt x="4379" y="630"/>
                      </a:lnTo>
                      <a:cubicBezTo>
                        <a:pt x="3650" y="545"/>
                        <a:pt x="2994" y="343"/>
                        <a:pt x="2480" y="47"/>
                      </a:cubicBezTo>
                      <a:lnTo>
                        <a:pt x="2398" y="0"/>
                      </a:lnTo>
                      <a:lnTo>
                        <a:pt x="2317" y="47"/>
                      </a:lnTo>
                      <a:cubicBezTo>
                        <a:pt x="1803" y="343"/>
                        <a:pt x="1147" y="545"/>
                        <a:pt x="418" y="630"/>
                      </a:cubicBezTo>
                      <a:lnTo>
                        <a:pt x="320" y="642"/>
                      </a:lnTo>
                      <a:lnTo>
                        <a:pt x="284" y="734"/>
                      </a:lnTo>
                      <a:cubicBezTo>
                        <a:pt x="98" y="1211"/>
                        <a:pt x="0" y="1750"/>
                        <a:pt x="0" y="2295"/>
                      </a:cubicBezTo>
                      <a:cubicBezTo>
                        <a:pt x="0" y="5254"/>
                        <a:pt x="2354" y="5591"/>
                        <a:pt x="2378" y="5594"/>
                      </a:cubicBezTo>
                      <a:lnTo>
                        <a:pt x="2403" y="5597"/>
                      </a:lnTo>
                      <a:lnTo>
                        <a:pt x="2428" y="5592"/>
                      </a:lnTo>
                      <a:cubicBezTo>
                        <a:pt x="2452" y="5588"/>
                        <a:pt x="4797" y="5125"/>
                        <a:pt x="4797" y="2295"/>
                      </a:cubicBezTo>
                      <a:cubicBezTo>
                        <a:pt x="4797" y="1750"/>
                        <a:pt x="4698" y="1211"/>
                        <a:pt x="4513" y="734"/>
                      </a:cubicBezTo>
                      <a:close/>
                      <a:moveTo>
                        <a:pt x="3940" y="1624"/>
                      </a:moveTo>
                      <a:cubicBezTo>
                        <a:pt x="3937" y="1624"/>
                        <a:pt x="3935" y="1624"/>
                        <a:pt x="3932" y="1623"/>
                      </a:cubicBezTo>
                      <a:cubicBezTo>
                        <a:pt x="3037" y="1579"/>
                        <a:pt x="2360" y="1283"/>
                        <a:pt x="2332" y="1270"/>
                      </a:cubicBezTo>
                      <a:cubicBezTo>
                        <a:pt x="2249" y="1234"/>
                        <a:pt x="2212" y="1137"/>
                        <a:pt x="2248" y="1054"/>
                      </a:cubicBezTo>
                      <a:cubicBezTo>
                        <a:pt x="2285" y="971"/>
                        <a:pt x="2382" y="934"/>
                        <a:pt x="2465" y="970"/>
                      </a:cubicBezTo>
                      <a:cubicBezTo>
                        <a:pt x="2471" y="973"/>
                        <a:pt x="3117" y="1255"/>
                        <a:pt x="3948" y="1296"/>
                      </a:cubicBezTo>
                      <a:cubicBezTo>
                        <a:pt x="4038" y="1300"/>
                        <a:pt x="4108" y="1377"/>
                        <a:pt x="4103" y="1468"/>
                      </a:cubicBezTo>
                      <a:cubicBezTo>
                        <a:pt x="4099" y="1556"/>
                        <a:pt x="4027" y="1624"/>
                        <a:pt x="3940" y="162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pic>
              <p:nvPicPr>
                <p:cNvPr id="105" name="图片 104"/>
                <p:cNvPicPr>
                  <a:picLocks noChangeAspect="1"/>
                </p:cNvPicPr>
                <p:nvPr>
                  <p:custDataLst>
                    <p:tags r:id="rId26"/>
                  </p:custDataLst>
                </p:nvPr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8972" y="11777"/>
                  <a:ext cx="840" cy="63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36" name="组合 135"/>
            <p:cNvGrpSpPr/>
            <p:nvPr/>
          </p:nvGrpSpPr>
          <p:grpSpPr>
            <a:xfrm>
              <a:off x="1594" y="5966"/>
              <a:ext cx="3280" cy="522"/>
              <a:chOff x="448893" y="2722379"/>
              <a:chExt cx="2082494" cy="331470"/>
            </a:xfrm>
          </p:grpSpPr>
          <p:pic>
            <p:nvPicPr>
              <p:cNvPr id="139" name="图片 138"/>
              <p:cNvPicPr>
                <a:picLocks noChangeAspect="1"/>
              </p:cNvPicPr>
              <p:nvPr>
                <p:custDataLst>
                  <p:tags r:id="rId28"/>
                </p:custDataLst>
              </p:nvPr>
            </p:nvPicPr>
            <p:blipFill>
              <a:blip r:embed="rId29" cstate="email"/>
              <a:stretch>
                <a:fillRect/>
              </a:stretch>
            </p:blipFill>
            <p:spPr>
              <a:xfrm>
                <a:off x="448893" y="2819051"/>
                <a:ext cx="770765" cy="129813"/>
              </a:xfrm>
              <a:prstGeom prst="rect">
                <a:avLst/>
              </a:prstGeom>
            </p:spPr>
          </p:pic>
          <p:pic>
            <p:nvPicPr>
              <p:cNvPr id="106" name="图片 105"/>
              <p:cNvPicPr>
                <a:picLocks noChangeAspect="1"/>
              </p:cNvPicPr>
              <p:nvPr>
                <p:custDataLst>
                  <p:tags r:id="rId30"/>
                </p:custDataLst>
              </p:nvPr>
            </p:nvPicPr>
            <p:blipFill>
              <a:blip r:embed="rId31" cstate="email"/>
              <a:stretch>
                <a:fillRect/>
              </a:stretch>
            </p:blipFill>
            <p:spPr>
              <a:xfrm>
                <a:off x="1468078" y="2798224"/>
                <a:ext cx="367772" cy="220782"/>
              </a:xfrm>
              <a:prstGeom prst="rect">
                <a:avLst/>
              </a:prstGeom>
            </p:spPr>
          </p:pic>
          <p:pic>
            <p:nvPicPr>
              <p:cNvPr id="108" name="图片 107"/>
              <p:cNvPicPr>
                <a:picLocks noChangeAspect="1"/>
              </p:cNvPicPr>
              <p:nvPr>
                <p:custDataLst>
                  <p:tags r:id="rId32"/>
                </p:custDataLst>
              </p:nvPr>
            </p:nvPicPr>
            <p:blipFill>
              <a:blip r:embed="rId33"/>
              <a:stretch>
                <a:fillRect/>
              </a:stretch>
            </p:blipFill>
            <p:spPr>
              <a:xfrm>
                <a:off x="2152292" y="2722379"/>
                <a:ext cx="379095" cy="331470"/>
              </a:xfrm>
              <a:prstGeom prst="rect">
                <a:avLst/>
              </a:prstGeom>
              <a:noFill/>
            </p:spPr>
          </p:pic>
        </p:grpSp>
      </p:grpSp>
      <p:grpSp>
        <p:nvGrpSpPr>
          <p:cNvPr id="151" name="组合 150"/>
          <p:cNvGrpSpPr/>
          <p:nvPr/>
        </p:nvGrpSpPr>
        <p:grpSpPr>
          <a:xfrm>
            <a:off x="3577590" y="1848485"/>
            <a:ext cx="3063875" cy="4839970"/>
            <a:chOff x="5970" y="2911"/>
            <a:chExt cx="4825" cy="7622"/>
          </a:xfrm>
        </p:grpSpPr>
        <p:sp>
          <p:nvSpPr>
            <p:cNvPr id="154" name="矩形 153"/>
            <p:cNvSpPr/>
            <p:nvPr>
              <p:custDataLst>
                <p:tags r:id="rId34"/>
              </p:custDataLst>
            </p:nvPr>
          </p:nvSpPr>
          <p:spPr>
            <a:xfrm>
              <a:off x="5970" y="2911"/>
              <a:ext cx="4825" cy="7622"/>
            </a:xfrm>
            <a:prstGeom prst="rect">
              <a:avLst/>
            </a:prstGeom>
            <a:solidFill>
              <a:srgbClr val="E1FF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155" name="组合 3"/>
            <p:cNvGrpSpPr/>
            <p:nvPr/>
          </p:nvGrpSpPr>
          <p:grpSpPr>
            <a:xfrm rot="0">
              <a:off x="7730" y="2974"/>
              <a:ext cx="1277" cy="1277"/>
              <a:chOff x="3080" y="2597"/>
              <a:chExt cx="1277" cy="1277"/>
            </a:xfrm>
          </p:grpSpPr>
          <p:sp>
            <p:nvSpPr>
              <p:cNvPr id="156" name="椭圆 13"/>
              <p:cNvSpPr/>
              <p:nvPr>
                <p:custDataLst>
                  <p:tags r:id="rId35"/>
                </p:custDataLst>
              </p:nvPr>
            </p:nvSpPr>
            <p:spPr>
              <a:xfrm>
                <a:off x="3080" y="2597"/>
                <a:ext cx="1277" cy="1277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57" name="electric-car_350044"/>
              <p:cNvSpPr/>
              <p:nvPr>
                <p:custDataLst>
                  <p:tags r:id="rId36"/>
                </p:custDataLst>
              </p:nvPr>
            </p:nvSpPr>
            <p:spPr>
              <a:xfrm>
                <a:off x="3404" y="2926"/>
                <a:ext cx="628" cy="616"/>
              </a:xfrm>
              <a:custGeom>
                <a:avLst/>
                <a:gdLst>
                  <a:gd name="T0" fmla="*/ 4636 w 6827"/>
                  <a:gd name="T1" fmla="*/ 3294 h 6707"/>
                  <a:gd name="T2" fmla="*/ 4688 w 6827"/>
                  <a:gd name="T3" fmla="*/ 3242 h 6707"/>
                  <a:gd name="T4" fmla="*/ 4857 w 6827"/>
                  <a:gd name="T5" fmla="*/ 2258 h 6707"/>
                  <a:gd name="T6" fmla="*/ 5470 w 6827"/>
                  <a:gd name="T7" fmla="*/ 1645 h 6707"/>
                  <a:gd name="T8" fmla="*/ 5843 w 6827"/>
                  <a:gd name="T9" fmla="*/ 1729 h 6707"/>
                  <a:gd name="T10" fmla="*/ 6707 w 6827"/>
                  <a:gd name="T11" fmla="*/ 864 h 6707"/>
                  <a:gd name="T12" fmla="*/ 5843 w 6827"/>
                  <a:gd name="T13" fmla="*/ 0 h 6707"/>
                  <a:gd name="T14" fmla="*/ 4978 w 6827"/>
                  <a:gd name="T15" fmla="*/ 864 h 6707"/>
                  <a:gd name="T16" fmla="*/ 5062 w 6827"/>
                  <a:gd name="T17" fmla="*/ 1237 h 6707"/>
                  <a:gd name="T18" fmla="*/ 4449 w 6827"/>
                  <a:gd name="T19" fmla="*/ 1850 h 6707"/>
                  <a:gd name="T20" fmla="*/ 3465 w 6827"/>
                  <a:gd name="T21" fmla="*/ 2019 h 6707"/>
                  <a:gd name="T22" fmla="*/ 3413 w 6827"/>
                  <a:gd name="T23" fmla="*/ 2071 h 6707"/>
                  <a:gd name="T24" fmla="*/ 3362 w 6827"/>
                  <a:gd name="T25" fmla="*/ 2019 h 6707"/>
                  <a:gd name="T26" fmla="*/ 2378 w 6827"/>
                  <a:gd name="T27" fmla="*/ 1851 h 6707"/>
                  <a:gd name="T28" fmla="*/ 1392 w 6827"/>
                  <a:gd name="T29" fmla="*/ 864 h 6707"/>
                  <a:gd name="T30" fmla="*/ 1188 w 6827"/>
                  <a:gd name="T31" fmla="*/ 1068 h 6707"/>
                  <a:gd name="T32" fmla="*/ 984 w 6827"/>
                  <a:gd name="T33" fmla="*/ 1151 h 6707"/>
                  <a:gd name="T34" fmla="*/ 696 w 6827"/>
                  <a:gd name="T35" fmla="*/ 864 h 6707"/>
                  <a:gd name="T36" fmla="*/ 984 w 6827"/>
                  <a:gd name="T37" fmla="*/ 576 h 6707"/>
                  <a:gd name="T38" fmla="*/ 984 w 6827"/>
                  <a:gd name="T39" fmla="*/ 0 h 6707"/>
                  <a:gd name="T40" fmla="*/ 119 w 6827"/>
                  <a:gd name="T41" fmla="*/ 864 h 6707"/>
                  <a:gd name="T42" fmla="*/ 984 w 6827"/>
                  <a:gd name="T43" fmla="*/ 1729 h 6707"/>
                  <a:gd name="T44" fmla="*/ 1357 w 6827"/>
                  <a:gd name="T45" fmla="*/ 1645 h 6707"/>
                  <a:gd name="T46" fmla="*/ 1970 w 6827"/>
                  <a:gd name="T47" fmla="*/ 2258 h 6707"/>
                  <a:gd name="T48" fmla="*/ 2139 w 6827"/>
                  <a:gd name="T49" fmla="*/ 3242 h 6707"/>
                  <a:gd name="T50" fmla="*/ 2190 w 6827"/>
                  <a:gd name="T51" fmla="*/ 3294 h 6707"/>
                  <a:gd name="T52" fmla="*/ 0 w 6827"/>
                  <a:gd name="T53" fmla="*/ 5484 h 6707"/>
                  <a:gd name="T54" fmla="*/ 1223 w 6827"/>
                  <a:gd name="T55" fmla="*/ 6707 h 6707"/>
                  <a:gd name="T56" fmla="*/ 3413 w 6827"/>
                  <a:gd name="T57" fmla="*/ 4517 h 6707"/>
                  <a:gd name="T58" fmla="*/ 5604 w 6827"/>
                  <a:gd name="T59" fmla="*/ 6707 h 6707"/>
                  <a:gd name="T60" fmla="*/ 6827 w 6827"/>
                  <a:gd name="T61" fmla="*/ 5484 h 6707"/>
                  <a:gd name="T62" fmla="*/ 4636 w 6827"/>
                  <a:gd name="T63" fmla="*/ 3294 h 6707"/>
                  <a:gd name="T64" fmla="*/ 5843 w 6827"/>
                  <a:gd name="T65" fmla="*/ 576 h 6707"/>
                  <a:gd name="T66" fmla="*/ 6131 w 6827"/>
                  <a:gd name="T67" fmla="*/ 864 h 6707"/>
                  <a:gd name="T68" fmla="*/ 5843 w 6827"/>
                  <a:gd name="T69" fmla="*/ 1153 h 6707"/>
                  <a:gd name="T70" fmla="*/ 5554 w 6827"/>
                  <a:gd name="T71" fmla="*/ 864 h 6707"/>
                  <a:gd name="T72" fmla="*/ 5843 w 6827"/>
                  <a:gd name="T73" fmla="*/ 576 h 6707"/>
                  <a:gd name="T74" fmla="*/ 2547 w 6827"/>
                  <a:gd name="T75" fmla="*/ 2427 h 6707"/>
                  <a:gd name="T76" fmla="*/ 2954 w 6827"/>
                  <a:gd name="T77" fmla="*/ 2427 h 6707"/>
                  <a:gd name="T78" fmla="*/ 3006 w 6827"/>
                  <a:gd name="T79" fmla="*/ 2478 h 6707"/>
                  <a:gd name="T80" fmla="*/ 2598 w 6827"/>
                  <a:gd name="T81" fmla="*/ 2886 h 6707"/>
                  <a:gd name="T82" fmla="*/ 2547 w 6827"/>
                  <a:gd name="T83" fmla="*/ 2835 h 6707"/>
                  <a:gd name="T84" fmla="*/ 2547 w 6827"/>
                  <a:gd name="T85" fmla="*/ 2427 h 6707"/>
                  <a:gd name="T86" fmla="*/ 1223 w 6827"/>
                  <a:gd name="T87" fmla="*/ 5892 h 6707"/>
                  <a:gd name="T88" fmla="*/ 815 w 6827"/>
                  <a:gd name="T89" fmla="*/ 5484 h 6707"/>
                  <a:gd name="T90" fmla="*/ 3872 w 6827"/>
                  <a:gd name="T91" fmla="*/ 2427 h 6707"/>
                  <a:gd name="T92" fmla="*/ 4280 w 6827"/>
                  <a:gd name="T93" fmla="*/ 2427 h 6707"/>
                  <a:gd name="T94" fmla="*/ 4280 w 6827"/>
                  <a:gd name="T95" fmla="*/ 2835 h 6707"/>
                  <a:gd name="T96" fmla="*/ 1223 w 6827"/>
                  <a:gd name="T97" fmla="*/ 5892 h 6707"/>
                  <a:gd name="T98" fmla="*/ 3821 w 6827"/>
                  <a:gd name="T99" fmla="*/ 4109 h 6707"/>
                  <a:gd name="T100" fmla="*/ 4229 w 6827"/>
                  <a:gd name="T101" fmla="*/ 3701 h 6707"/>
                  <a:gd name="T102" fmla="*/ 6011 w 6827"/>
                  <a:gd name="T103" fmla="*/ 5484 h 6707"/>
                  <a:gd name="T104" fmla="*/ 5604 w 6827"/>
                  <a:gd name="T105" fmla="*/ 5892 h 6707"/>
                  <a:gd name="T106" fmla="*/ 3821 w 6827"/>
                  <a:gd name="T107" fmla="*/ 4109 h 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27" h="6707">
                    <a:moveTo>
                      <a:pt x="4636" y="3294"/>
                    </a:moveTo>
                    <a:lnTo>
                      <a:pt x="4688" y="3242"/>
                    </a:lnTo>
                    <a:cubicBezTo>
                      <a:pt x="5005" y="2925"/>
                      <a:pt x="4983" y="2523"/>
                      <a:pt x="4857" y="2258"/>
                    </a:cubicBezTo>
                    <a:lnTo>
                      <a:pt x="5470" y="1645"/>
                    </a:lnTo>
                    <a:cubicBezTo>
                      <a:pt x="5583" y="1699"/>
                      <a:pt x="5709" y="1729"/>
                      <a:pt x="5843" y="1729"/>
                    </a:cubicBezTo>
                    <a:cubicBezTo>
                      <a:pt x="6319" y="1729"/>
                      <a:pt x="6707" y="1341"/>
                      <a:pt x="6707" y="864"/>
                    </a:cubicBezTo>
                    <a:cubicBezTo>
                      <a:pt x="6707" y="388"/>
                      <a:pt x="6319" y="0"/>
                      <a:pt x="5843" y="0"/>
                    </a:cubicBezTo>
                    <a:cubicBezTo>
                      <a:pt x="5366" y="0"/>
                      <a:pt x="4978" y="388"/>
                      <a:pt x="4978" y="864"/>
                    </a:cubicBezTo>
                    <a:cubicBezTo>
                      <a:pt x="4978" y="998"/>
                      <a:pt x="5008" y="1124"/>
                      <a:pt x="5062" y="1237"/>
                    </a:cubicBezTo>
                    <a:lnTo>
                      <a:pt x="4449" y="1850"/>
                    </a:lnTo>
                    <a:cubicBezTo>
                      <a:pt x="4235" y="1740"/>
                      <a:pt x="3795" y="1689"/>
                      <a:pt x="3465" y="2019"/>
                    </a:cubicBezTo>
                    <a:lnTo>
                      <a:pt x="3413" y="2071"/>
                    </a:lnTo>
                    <a:lnTo>
                      <a:pt x="3362" y="2019"/>
                    </a:lnTo>
                    <a:cubicBezTo>
                      <a:pt x="3096" y="1754"/>
                      <a:pt x="2699" y="1697"/>
                      <a:pt x="2378" y="1851"/>
                    </a:cubicBezTo>
                    <a:lnTo>
                      <a:pt x="1392" y="864"/>
                    </a:lnTo>
                    <a:lnTo>
                      <a:pt x="1188" y="1068"/>
                    </a:lnTo>
                    <a:cubicBezTo>
                      <a:pt x="1135" y="1121"/>
                      <a:pt x="1061" y="1151"/>
                      <a:pt x="984" y="1151"/>
                    </a:cubicBezTo>
                    <a:cubicBezTo>
                      <a:pt x="831" y="1151"/>
                      <a:pt x="696" y="1026"/>
                      <a:pt x="696" y="864"/>
                    </a:cubicBezTo>
                    <a:cubicBezTo>
                      <a:pt x="696" y="708"/>
                      <a:pt x="823" y="576"/>
                      <a:pt x="984" y="576"/>
                    </a:cubicBezTo>
                    <a:lnTo>
                      <a:pt x="984" y="0"/>
                    </a:lnTo>
                    <a:cubicBezTo>
                      <a:pt x="493" y="0"/>
                      <a:pt x="119" y="411"/>
                      <a:pt x="119" y="864"/>
                    </a:cubicBezTo>
                    <a:cubicBezTo>
                      <a:pt x="119" y="1366"/>
                      <a:pt x="537" y="1729"/>
                      <a:pt x="984" y="1729"/>
                    </a:cubicBezTo>
                    <a:cubicBezTo>
                      <a:pt x="1115" y="1729"/>
                      <a:pt x="1242" y="1700"/>
                      <a:pt x="1357" y="1645"/>
                    </a:cubicBezTo>
                    <a:lnTo>
                      <a:pt x="1970" y="2258"/>
                    </a:lnTo>
                    <a:cubicBezTo>
                      <a:pt x="1817" y="2580"/>
                      <a:pt x="1873" y="2977"/>
                      <a:pt x="2139" y="3242"/>
                    </a:cubicBezTo>
                    <a:lnTo>
                      <a:pt x="2190" y="3294"/>
                    </a:lnTo>
                    <a:lnTo>
                      <a:pt x="0" y="5484"/>
                    </a:lnTo>
                    <a:lnTo>
                      <a:pt x="1223" y="6707"/>
                    </a:lnTo>
                    <a:lnTo>
                      <a:pt x="3413" y="4517"/>
                    </a:lnTo>
                    <a:lnTo>
                      <a:pt x="5604" y="6707"/>
                    </a:lnTo>
                    <a:lnTo>
                      <a:pt x="6827" y="5484"/>
                    </a:lnTo>
                    <a:lnTo>
                      <a:pt x="4636" y="3294"/>
                    </a:lnTo>
                    <a:close/>
                    <a:moveTo>
                      <a:pt x="5843" y="576"/>
                    </a:moveTo>
                    <a:cubicBezTo>
                      <a:pt x="6001" y="576"/>
                      <a:pt x="6131" y="705"/>
                      <a:pt x="6131" y="864"/>
                    </a:cubicBezTo>
                    <a:cubicBezTo>
                      <a:pt x="6131" y="1023"/>
                      <a:pt x="6001" y="1153"/>
                      <a:pt x="5843" y="1153"/>
                    </a:cubicBezTo>
                    <a:cubicBezTo>
                      <a:pt x="5684" y="1153"/>
                      <a:pt x="5554" y="1023"/>
                      <a:pt x="5554" y="864"/>
                    </a:cubicBezTo>
                    <a:cubicBezTo>
                      <a:pt x="5554" y="705"/>
                      <a:pt x="5684" y="576"/>
                      <a:pt x="5843" y="576"/>
                    </a:cubicBezTo>
                    <a:close/>
                    <a:moveTo>
                      <a:pt x="2547" y="2427"/>
                    </a:moveTo>
                    <a:cubicBezTo>
                      <a:pt x="2659" y="2315"/>
                      <a:pt x="2842" y="2315"/>
                      <a:pt x="2954" y="2427"/>
                    </a:cubicBezTo>
                    <a:lnTo>
                      <a:pt x="3006" y="2478"/>
                    </a:lnTo>
                    <a:lnTo>
                      <a:pt x="2598" y="2886"/>
                    </a:lnTo>
                    <a:lnTo>
                      <a:pt x="2547" y="2835"/>
                    </a:lnTo>
                    <a:cubicBezTo>
                      <a:pt x="2434" y="2722"/>
                      <a:pt x="2434" y="2539"/>
                      <a:pt x="2547" y="2427"/>
                    </a:cubicBezTo>
                    <a:close/>
                    <a:moveTo>
                      <a:pt x="1223" y="5892"/>
                    </a:moveTo>
                    <a:lnTo>
                      <a:pt x="815" y="5484"/>
                    </a:lnTo>
                    <a:lnTo>
                      <a:pt x="3872" y="2427"/>
                    </a:lnTo>
                    <a:cubicBezTo>
                      <a:pt x="3965" y="2334"/>
                      <a:pt x="4148" y="2295"/>
                      <a:pt x="4280" y="2427"/>
                    </a:cubicBezTo>
                    <a:cubicBezTo>
                      <a:pt x="4400" y="2547"/>
                      <a:pt x="4383" y="2731"/>
                      <a:pt x="4280" y="2835"/>
                    </a:cubicBezTo>
                    <a:lnTo>
                      <a:pt x="1223" y="5892"/>
                    </a:lnTo>
                    <a:close/>
                    <a:moveTo>
                      <a:pt x="3821" y="4109"/>
                    </a:moveTo>
                    <a:lnTo>
                      <a:pt x="4229" y="3701"/>
                    </a:lnTo>
                    <a:lnTo>
                      <a:pt x="6011" y="5484"/>
                    </a:lnTo>
                    <a:lnTo>
                      <a:pt x="5604" y="5892"/>
                    </a:lnTo>
                    <a:lnTo>
                      <a:pt x="3821" y="41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>
                  <a:latin typeface="Cambria" panose="02040503050406030204" charset="0"/>
                  <a:ea typeface="Century Gothic" panose="020B0502020202020204" pitchFamily="34" charset="0"/>
                  <a:cs typeface="Cambria" panose="02040503050406030204" charset="0"/>
                </a:endParaRPr>
              </a:p>
            </p:txBody>
          </p:sp>
        </p:grpSp>
        <p:sp>
          <p:nvSpPr>
            <p:cNvPr id="158" name="文本框 3"/>
            <p:cNvSpPr txBox="1"/>
            <p:nvPr>
              <p:custDataLst>
                <p:tags r:id="rId37"/>
              </p:custDataLst>
            </p:nvPr>
          </p:nvSpPr>
          <p:spPr>
            <a:xfrm>
              <a:off x="7348" y="4423"/>
              <a:ext cx="198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rPr>
                <a:t>Official Tools</a:t>
              </a:r>
              <a:endParaRPr lang="en-US" altLang="zh-CN" sz="1400" b="1" dirty="0">
                <a:solidFill>
                  <a:srgbClr val="00004F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59" name="矩形 158"/>
            <p:cNvSpPr/>
            <p:nvPr>
              <p:custDataLst>
                <p:tags r:id="rId38"/>
              </p:custDataLst>
            </p:nvPr>
          </p:nvSpPr>
          <p:spPr>
            <a:xfrm>
              <a:off x="6316" y="5486"/>
              <a:ext cx="1889" cy="12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60" name="文本框 159"/>
            <p:cNvSpPr txBox="1"/>
            <p:nvPr>
              <p:custDataLst>
                <p:tags r:id="rId39"/>
              </p:custDataLst>
            </p:nvPr>
          </p:nvSpPr>
          <p:spPr>
            <a:xfrm>
              <a:off x="6405" y="5304"/>
              <a:ext cx="1704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Programing Tool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161" name="矩形 160"/>
            <p:cNvSpPr/>
            <p:nvPr>
              <p:custDataLst>
                <p:tags r:id="rId40"/>
              </p:custDataLst>
            </p:nvPr>
          </p:nvSpPr>
          <p:spPr>
            <a:xfrm>
              <a:off x="8499" y="5486"/>
              <a:ext cx="1889" cy="12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62" name="文本框 161"/>
            <p:cNvSpPr txBox="1"/>
            <p:nvPr>
              <p:custDataLst>
                <p:tags r:id="rId41"/>
              </p:custDataLst>
            </p:nvPr>
          </p:nvSpPr>
          <p:spPr>
            <a:xfrm>
              <a:off x="8588" y="5304"/>
              <a:ext cx="1704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Debug Tool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pic>
          <p:nvPicPr>
            <p:cNvPr id="163" name="图片 162"/>
            <p:cNvPicPr>
              <a:picLocks noChangeAspect="1"/>
            </p:cNvPicPr>
            <p:nvPr>
              <p:custDataLst>
                <p:tags r:id="rId42"/>
              </p:custDataLst>
            </p:nvPr>
          </p:nvPicPr>
          <p:blipFill>
            <a:blip r:embed="rId43" cstate="screen"/>
            <a:stretch>
              <a:fillRect/>
            </a:stretch>
          </p:blipFill>
          <p:spPr>
            <a:xfrm>
              <a:off x="9106" y="5634"/>
              <a:ext cx="668" cy="1043"/>
            </a:xfrm>
            <a:prstGeom prst="rect">
              <a:avLst/>
            </a:prstGeom>
          </p:spPr>
        </p:pic>
        <p:pic>
          <p:nvPicPr>
            <p:cNvPr id="164" name="图片 163"/>
            <p:cNvPicPr>
              <a:picLocks noChangeAspect="1"/>
            </p:cNvPicPr>
            <p:nvPr>
              <p:custDataLst>
                <p:tags r:id="rId44"/>
              </p:custDataLst>
            </p:nvPr>
          </p:nvPicPr>
          <p:blipFill>
            <a:blip r:embed="rId45" cstate="screen"/>
            <a:stretch>
              <a:fillRect/>
            </a:stretch>
          </p:blipFill>
          <p:spPr>
            <a:xfrm>
              <a:off x="6694" y="5861"/>
              <a:ext cx="1036" cy="673"/>
            </a:xfrm>
            <a:prstGeom prst="rect">
              <a:avLst/>
            </a:prstGeom>
          </p:spPr>
        </p:pic>
        <p:sp>
          <p:nvSpPr>
            <p:cNvPr id="165" name="矩形 164"/>
            <p:cNvSpPr/>
            <p:nvPr>
              <p:custDataLst>
                <p:tags r:id="rId46"/>
              </p:custDataLst>
            </p:nvPr>
          </p:nvSpPr>
          <p:spPr>
            <a:xfrm>
              <a:off x="6316" y="7142"/>
              <a:ext cx="1889" cy="13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74" name="文本框 173"/>
            <p:cNvSpPr txBox="1"/>
            <p:nvPr>
              <p:custDataLst>
                <p:tags r:id="rId47"/>
              </p:custDataLst>
            </p:nvPr>
          </p:nvSpPr>
          <p:spPr>
            <a:xfrm>
              <a:off x="6405" y="6960"/>
              <a:ext cx="1704" cy="364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MINI </a:t>
              </a:r>
              <a:r>
                <a:rPr lang="en-US" altLang="zh-CN" sz="900" b="1" dirty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Board</a:t>
              </a:r>
              <a:endParaRPr lang="en-US" altLang="zh-CN" sz="900" b="1" dirty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175" name="矩形 174"/>
            <p:cNvSpPr/>
            <p:nvPr>
              <p:custDataLst>
                <p:tags r:id="rId48"/>
              </p:custDataLst>
            </p:nvPr>
          </p:nvSpPr>
          <p:spPr>
            <a:xfrm>
              <a:off x="8499" y="7142"/>
              <a:ext cx="1889" cy="13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76" name="文本框 175"/>
            <p:cNvSpPr txBox="1"/>
            <p:nvPr>
              <p:custDataLst>
                <p:tags r:id="rId49"/>
              </p:custDataLst>
            </p:nvPr>
          </p:nvSpPr>
          <p:spPr>
            <a:xfrm>
              <a:off x="8588" y="6960"/>
              <a:ext cx="1704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EVAL Board</a:t>
              </a:r>
              <a:endParaRPr lang="en-US" altLang="zh-CN" sz="900" b="1" dirty="0" smtClean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sp>
          <p:nvSpPr>
            <p:cNvPr id="177" name="矩形 176"/>
            <p:cNvSpPr/>
            <p:nvPr>
              <p:custDataLst>
                <p:tags r:id="rId50"/>
              </p:custDataLst>
            </p:nvPr>
          </p:nvSpPr>
          <p:spPr>
            <a:xfrm>
              <a:off x="7565" y="9032"/>
              <a:ext cx="1889" cy="13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78" name="文本框 177"/>
            <p:cNvSpPr txBox="1"/>
            <p:nvPr>
              <p:custDataLst>
                <p:tags r:id="rId51"/>
              </p:custDataLst>
            </p:nvPr>
          </p:nvSpPr>
          <p:spPr>
            <a:xfrm>
              <a:off x="7654" y="8850"/>
              <a:ext cx="1704" cy="36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p>
              <a:pPr algn="ctr"/>
              <a:r>
                <a:rPr lang="en-US" altLang="zh-CN" sz="900" b="1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rPr>
                <a:t>ISP</a:t>
              </a:r>
              <a:endParaRPr lang="en-US" altLang="zh-CN" sz="900" b="1" dirty="0" smtClean="0">
                <a:solidFill>
                  <a:schemeClr val="tx2"/>
                </a:solidFill>
                <a:latin typeface="Cambria" panose="02040503050406030204" charset="0"/>
                <a:cs typeface="Cambria" panose="02040503050406030204" charset="0"/>
                <a:sym typeface="+mn-ea"/>
              </a:endParaRPr>
            </a:p>
          </p:txBody>
        </p:sp>
        <p:pic>
          <p:nvPicPr>
            <p:cNvPr id="179" name="图片 178"/>
            <p:cNvPicPr>
              <a:picLocks noChangeAspect="1"/>
            </p:cNvPicPr>
            <p:nvPr>
              <p:custDataLst>
                <p:tags r:id="rId52"/>
              </p:custDataLst>
            </p:nvPr>
          </p:nvPicPr>
          <p:blipFill>
            <a:blip r:embed="rId53" cstate="screen"/>
            <a:stretch>
              <a:fillRect/>
            </a:stretch>
          </p:blipFill>
          <p:spPr>
            <a:xfrm>
              <a:off x="8076" y="9350"/>
              <a:ext cx="860" cy="908"/>
            </a:xfrm>
            <a:prstGeom prst="rect">
              <a:avLst/>
            </a:prstGeom>
          </p:spPr>
        </p:pic>
        <p:pic>
          <p:nvPicPr>
            <p:cNvPr id="183" name="图片 182"/>
            <p:cNvPicPr>
              <a:picLocks noChangeAspect="1"/>
            </p:cNvPicPr>
            <p:nvPr>
              <p:custDataLst>
                <p:tags r:id="rId54"/>
              </p:custDataLst>
            </p:nvPr>
          </p:nvPicPr>
          <p:blipFill>
            <a:blip r:embed="rId5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4" y="7428"/>
              <a:ext cx="626" cy="932"/>
            </a:xfrm>
            <a:prstGeom prst="rect">
              <a:avLst/>
            </a:prstGeom>
          </p:spPr>
        </p:pic>
        <p:pic>
          <p:nvPicPr>
            <p:cNvPr id="184" name="图片 183"/>
            <p:cNvPicPr>
              <a:picLocks noChangeAspect="1"/>
            </p:cNvPicPr>
            <p:nvPr>
              <p:custDataLst>
                <p:tags r:id="rId56"/>
              </p:custDataLst>
            </p:nvPr>
          </p:nvPicPr>
          <p:blipFill rotWithShape="1">
            <a:blip r:embed="rId5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82" t="4113" r="23680" b="5927"/>
            <a:stretch>
              <a:fillRect/>
            </a:stretch>
          </p:blipFill>
          <p:spPr>
            <a:xfrm>
              <a:off x="9027" y="7322"/>
              <a:ext cx="890" cy="968"/>
            </a:xfrm>
            <a:prstGeom prst="rect">
              <a:avLst/>
            </a:prstGeom>
          </p:spPr>
        </p:pic>
      </p:grpSp>
      <p:grpSp>
        <p:nvGrpSpPr>
          <p:cNvPr id="203" name="组合 202"/>
          <p:cNvGrpSpPr/>
          <p:nvPr/>
        </p:nvGrpSpPr>
        <p:grpSpPr>
          <a:xfrm>
            <a:off x="9339580" y="3545840"/>
            <a:ext cx="2524760" cy="1630680"/>
            <a:chOff x="15044" y="5584"/>
            <a:chExt cx="3976" cy="2568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5044" y="5584"/>
              <a:ext cx="3976" cy="2569"/>
              <a:chOff x="15044" y="5584"/>
              <a:chExt cx="3976" cy="2569"/>
            </a:xfrm>
          </p:grpSpPr>
          <p:sp>
            <p:nvSpPr>
              <p:cNvPr id="205" name="矩形 204"/>
              <p:cNvSpPr/>
              <p:nvPr>
                <p:custDataLst>
                  <p:tags r:id="rId58"/>
                </p:custDataLst>
              </p:nvPr>
            </p:nvSpPr>
            <p:spPr>
              <a:xfrm>
                <a:off x="15044" y="5809"/>
                <a:ext cx="3976" cy="2344"/>
              </a:xfrm>
              <a:prstGeom prst="rect">
                <a:avLst/>
              </a:prstGeom>
              <a:solidFill>
                <a:srgbClr val="E1FF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206" name="组合 3"/>
              <p:cNvGrpSpPr/>
              <p:nvPr/>
            </p:nvGrpSpPr>
            <p:grpSpPr>
              <a:xfrm>
                <a:off x="17184" y="5584"/>
                <a:ext cx="1276" cy="1276"/>
                <a:chOff x="3080" y="2597"/>
                <a:chExt cx="1276" cy="1276"/>
              </a:xfrm>
            </p:grpSpPr>
            <p:sp>
              <p:nvSpPr>
                <p:cNvPr id="207" name="椭圆 13"/>
                <p:cNvSpPr/>
                <p:nvPr>
                  <p:custDataLst>
                    <p:tags r:id="rId59"/>
                  </p:custDataLst>
                </p:nvPr>
              </p:nvSpPr>
              <p:spPr>
                <a:xfrm>
                  <a:off x="3080" y="2597"/>
                  <a:ext cx="1277" cy="1277"/>
                </a:xfrm>
                <a:prstGeom prst="ellips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208" name="electric-car_350044"/>
                <p:cNvSpPr/>
                <p:nvPr>
                  <p:custDataLst>
                    <p:tags r:id="rId60"/>
                  </p:custDataLst>
                </p:nvPr>
              </p:nvSpPr>
              <p:spPr>
                <a:xfrm>
                  <a:off x="3403" y="2919"/>
                  <a:ext cx="626" cy="628"/>
                </a:xfrm>
                <a:custGeom>
                  <a:avLst/>
                  <a:gdLst>
                    <a:gd name="T0" fmla="*/ 6599 w 11164"/>
                    <a:gd name="T1" fmla="*/ 5969 h 11184"/>
                    <a:gd name="T2" fmla="*/ 5950 w 11164"/>
                    <a:gd name="T3" fmla="*/ 6553 h 11184"/>
                    <a:gd name="T4" fmla="*/ 8146 w 11164"/>
                    <a:gd name="T5" fmla="*/ 11184 h 11184"/>
                    <a:gd name="T6" fmla="*/ 11164 w 11164"/>
                    <a:gd name="T7" fmla="*/ 8987 h 11184"/>
                    <a:gd name="T8" fmla="*/ 8968 w 11164"/>
                    <a:gd name="T9" fmla="*/ 5969 h 11184"/>
                    <a:gd name="T10" fmla="*/ 8968 w 11164"/>
                    <a:gd name="T11" fmla="*/ 10077 h 11184"/>
                    <a:gd name="T12" fmla="*/ 7057 w 11164"/>
                    <a:gd name="T13" fmla="*/ 8987 h 11184"/>
                    <a:gd name="T14" fmla="*/ 8968 w 11164"/>
                    <a:gd name="T15" fmla="*/ 7077 h 11184"/>
                    <a:gd name="T16" fmla="*/ 10057 w 11164"/>
                    <a:gd name="T17" fmla="*/ 8987 h 11184"/>
                    <a:gd name="T18" fmla="*/ 4565 w 11164"/>
                    <a:gd name="T19" fmla="*/ 5969 h 11184"/>
                    <a:gd name="T20" fmla="*/ 0 w 11164"/>
                    <a:gd name="T21" fmla="*/ 8166 h 11184"/>
                    <a:gd name="T22" fmla="*/ 2196 w 11164"/>
                    <a:gd name="T23" fmla="*/ 11184 h 11184"/>
                    <a:gd name="T24" fmla="*/ 5214 w 11164"/>
                    <a:gd name="T25" fmla="*/ 8987 h 11184"/>
                    <a:gd name="T26" fmla="*/ 4777 w 11164"/>
                    <a:gd name="T27" fmla="*/ 6012 h 11184"/>
                    <a:gd name="T28" fmla="*/ 3018 w 11164"/>
                    <a:gd name="T29" fmla="*/ 10077 h 11184"/>
                    <a:gd name="T30" fmla="*/ 1107 w 11164"/>
                    <a:gd name="T31" fmla="*/ 8987 h 11184"/>
                    <a:gd name="T32" fmla="*/ 2196 w 11164"/>
                    <a:gd name="T33" fmla="*/ 7077 h 11184"/>
                    <a:gd name="T34" fmla="*/ 4107 w 11164"/>
                    <a:gd name="T35" fmla="*/ 8987 h 11184"/>
                    <a:gd name="T36" fmla="*/ 4565 w 11164"/>
                    <a:gd name="T37" fmla="*/ 5215 h 11184"/>
                    <a:gd name="T38" fmla="*/ 5214 w 11164"/>
                    <a:gd name="T39" fmla="*/ 4631 h 11184"/>
                    <a:gd name="T40" fmla="*/ 3018 w 11164"/>
                    <a:gd name="T41" fmla="*/ 0 h 11184"/>
                    <a:gd name="T42" fmla="*/ 0 w 11164"/>
                    <a:gd name="T43" fmla="*/ 2196 h 11184"/>
                    <a:gd name="T44" fmla="*/ 2196 w 11164"/>
                    <a:gd name="T45" fmla="*/ 5215 h 11184"/>
                    <a:gd name="T46" fmla="*/ 2196 w 11164"/>
                    <a:gd name="T47" fmla="*/ 1107 h 11184"/>
                    <a:gd name="T48" fmla="*/ 4107 w 11164"/>
                    <a:gd name="T49" fmla="*/ 2196 h 11184"/>
                    <a:gd name="T50" fmla="*/ 2196 w 11164"/>
                    <a:gd name="T51" fmla="*/ 4107 h 11184"/>
                    <a:gd name="T52" fmla="*/ 1107 w 11164"/>
                    <a:gd name="T53" fmla="*/ 2196 h 11184"/>
                    <a:gd name="T54" fmla="*/ 8146 w 11164"/>
                    <a:gd name="T55" fmla="*/ 0 h 11184"/>
                    <a:gd name="T56" fmla="*/ 5950 w 11164"/>
                    <a:gd name="T57" fmla="*/ 4631 h 11184"/>
                    <a:gd name="T58" fmla="*/ 6599 w 11164"/>
                    <a:gd name="T59" fmla="*/ 5215 h 11184"/>
                    <a:gd name="T60" fmla="*/ 11164 w 11164"/>
                    <a:gd name="T61" fmla="*/ 3018 h 11184"/>
                    <a:gd name="T62" fmla="*/ 8968 w 11164"/>
                    <a:gd name="T63" fmla="*/ 0 h 11184"/>
                    <a:gd name="T64" fmla="*/ 8968 w 11164"/>
                    <a:gd name="T65" fmla="*/ 4107 h 11184"/>
                    <a:gd name="T66" fmla="*/ 7057 w 11164"/>
                    <a:gd name="T67" fmla="*/ 2196 h 11184"/>
                    <a:gd name="T68" fmla="*/ 8968 w 11164"/>
                    <a:gd name="T69" fmla="*/ 1107 h 11184"/>
                    <a:gd name="T70" fmla="*/ 10057 w 11164"/>
                    <a:gd name="T71" fmla="*/ 3018 h 11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164" h="11184">
                      <a:moveTo>
                        <a:pt x="8968" y="5969"/>
                      </a:moveTo>
                      <a:lnTo>
                        <a:pt x="6599" y="5969"/>
                      </a:lnTo>
                      <a:cubicBezTo>
                        <a:pt x="6524" y="5969"/>
                        <a:pt x="6452" y="5984"/>
                        <a:pt x="6387" y="6012"/>
                      </a:cubicBezTo>
                      <a:cubicBezTo>
                        <a:pt x="6137" y="6065"/>
                        <a:pt x="5950" y="6287"/>
                        <a:pt x="5950" y="6553"/>
                      </a:cubicBezTo>
                      <a:lnTo>
                        <a:pt x="5950" y="8987"/>
                      </a:lnTo>
                      <a:cubicBezTo>
                        <a:pt x="5950" y="10199"/>
                        <a:pt x="6935" y="11184"/>
                        <a:pt x="8146" y="11184"/>
                      </a:cubicBezTo>
                      <a:lnTo>
                        <a:pt x="8968" y="11184"/>
                      </a:lnTo>
                      <a:cubicBezTo>
                        <a:pt x="10179" y="11184"/>
                        <a:pt x="11164" y="10199"/>
                        <a:pt x="11164" y="8987"/>
                      </a:cubicBezTo>
                      <a:lnTo>
                        <a:pt x="11164" y="8166"/>
                      </a:lnTo>
                      <a:cubicBezTo>
                        <a:pt x="11164" y="6955"/>
                        <a:pt x="10179" y="5969"/>
                        <a:pt x="8968" y="5969"/>
                      </a:cubicBezTo>
                      <a:close/>
                      <a:moveTo>
                        <a:pt x="10057" y="8987"/>
                      </a:moveTo>
                      <a:cubicBezTo>
                        <a:pt x="10057" y="9588"/>
                        <a:pt x="9568" y="10077"/>
                        <a:pt x="8968" y="10077"/>
                      </a:cubicBezTo>
                      <a:lnTo>
                        <a:pt x="8146" y="10077"/>
                      </a:lnTo>
                      <a:cubicBezTo>
                        <a:pt x="7546" y="10077"/>
                        <a:pt x="7057" y="9588"/>
                        <a:pt x="7057" y="8987"/>
                      </a:cubicBezTo>
                      <a:lnTo>
                        <a:pt x="7057" y="7077"/>
                      </a:lnTo>
                      <a:lnTo>
                        <a:pt x="8968" y="7077"/>
                      </a:lnTo>
                      <a:cubicBezTo>
                        <a:pt x="9568" y="7077"/>
                        <a:pt x="10057" y="7565"/>
                        <a:pt x="10057" y="8166"/>
                      </a:cubicBezTo>
                      <a:lnTo>
                        <a:pt x="10057" y="8987"/>
                      </a:lnTo>
                      <a:close/>
                      <a:moveTo>
                        <a:pt x="4777" y="6012"/>
                      </a:moveTo>
                      <a:cubicBezTo>
                        <a:pt x="4712" y="5984"/>
                        <a:pt x="4640" y="5969"/>
                        <a:pt x="4565" y="5969"/>
                      </a:cubicBezTo>
                      <a:lnTo>
                        <a:pt x="2196" y="5969"/>
                      </a:lnTo>
                      <a:cubicBezTo>
                        <a:pt x="985" y="5969"/>
                        <a:pt x="0" y="6955"/>
                        <a:pt x="0" y="8166"/>
                      </a:cubicBezTo>
                      <a:lnTo>
                        <a:pt x="0" y="8987"/>
                      </a:lnTo>
                      <a:cubicBezTo>
                        <a:pt x="0" y="10199"/>
                        <a:pt x="985" y="11184"/>
                        <a:pt x="2196" y="11184"/>
                      </a:cubicBezTo>
                      <a:lnTo>
                        <a:pt x="3018" y="11184"/>
                      </a:lnTo>
                      <a:cubicBezTo>
                        <a:pt x="4229" y="11184"/>
                        <a:pt x="5214" y="10199"/>
                        <a:pt x="5214" y="8987"/>
                      </a:cubicBezTo>
                      <a:lnTo>
                        <a:pt x="5214" y="6553"/>
                      </a:lnTo>
                      <a:cubicBezTo>
                        <a:pt x="5214" y="6287"/>
                        <a:pt x="5027" y="6065"/>
                        <a:pt x="4777" y="6012"/>
                      </a:cubicBezTo>
                      <a:close/>
                      <a:moveTo>
                        <a:pt x="4107" y="8987"/>
                      </a:moveTo>
                      <a:cubicBezTo>
                        <a:pt x="4107" y="9588"/>
                        <a:pt x="3618" y="10077"/>
                        <a:pt x="3018" y="10077"/>
                      </a:cubicBezTo>
                      <a:lnTo>
                        <a:pt x="2196" y="10077"/>
                      </a:lnTo>
                      <a:cubicBezTo>
                        <a:pt x="1596" y="10077"/>
                        <a:pt x="1107" y="9588"/>
                        <a:pt x="1107" y="8987"/>
                      </a:cubicBezTo>
                      <a:lnTo>
                        <a:pt x="1107" y="8166"/>
                      </a:lnTo>
                      <a:cubicBezTo>
                        <a:pt x="1107" y="7565"/>
                        <a:pt x="1596" y="7077"/>
                        <a:pt x="2196" y="7077"/>
                      </a:cubicBezTo>
                      <a:lnTo>
                        <a:pt x="4107" y="7077"/>
                      </a:lnTo>
                      <a:lnTo>
                        <a:pt x="4107" y="8987"/>
                      </a:lnTo>
                      <a:close/>
                      <a:moveTo>
                        <a:pt x="2196" y="5215"/>
                      </a:moveTo>
                      <a:lnTo>
                        <a:pt x="4565" y="5215"/>
                      </a:lnTo>
                      <a:cubicBezTo>
                        <a:pt x="4640" y="5215"/>
                        <a:pt x="4712" y="5200"/>
                        <a:pt x="4777" y="5172"/>
                      </a:cubicBezTo>
                      <a:cubicBezTo>
                        <a:pt x="5027" y="5119"/>
                        <a:pt x="5214" y="4897"/>
                        <a:pt x="5214" y="4631"/>
                      </a:cubicBezTo>
                      <a:lnTo>
                        <a:pt x="5214" y="2196"/>
                      </a:lnTo>
                      <a:cubicBezTo>
                        <a:pt x="5214" y="985"/>
                        <a:pt x="4229" y="0"/>
                        <a:pt x="3018" y="0"/>
                      </a:cubicBezTo>
                      <a:lnTo>
                        <a:pt x="2196" y="0"/>
                      </a:lnTo>
                      <a:cubicBezTo>
                        <a:pt x="985" y="0"/>
                        <a:pt x="0" y="985"/>
                        <a:pt x="0" y="2196"/>
                      </a:cubicBezTo>
                      <a:lnTo>
                        <a:pt x="0" y="3018"/>
                      </a:lnTo>
                      <a:cubicBezTo>
                        <a:pt x="0" y="4229"/>
                        <a:pt x="985" y="5215"/>
                        <a:pt x="2196" y="5215"/>
                      </a:cubicBezTo>
                      <a:close/>
                      <a:moveTo>
                        <a:pt x="1107" y="2196"/>
                      </a:moveTo>
                      <a:cubicBezTo>
                        <a:pt x="1107" y="1596"/>
                        <a:pt x="1596" y="1107"/>
                        <a:pt x="2196" y="1107"/>
                      </a:cubicBezTo>
                      <a:lnTo>
                        <a:pt x="3018" y="1107"/>
                      </a:lnTo>
                      <a:cubicBezTo>
                        <a:pt x="3618" y="1107"/>
                        <a:pt x="4107" y="1596"/>
                        <a:pt x="4107" y="2196"/>
                      </a:cubicBezTo>
                      <a:lnTo>
                        <a:pt x="4107" y="4107"/>
                      </a:lnTo>
                      <a:lnTo>
                        <a:pt x="2196" y="4107"/>
                      </a:lnTo>
                      <a:cubicBezTo>
                        <a:pt x="1596" y="4107"/>
                        <a:pt x="1107" y="3619"/>
                        <a:pt x="1107" y="3018"/>
                      </a:cubicBezTo>
                      <a:lnTo>
                        <a:pt x="1107" y="2196"/>
                      </a:lnTo>
                      <a:close/>
                      <a:moveTo>
                        <a:pt x="8968" y="0"/>
                      </a:moveTo>
                      <a:lnTo>
                        <a:pt x="8146" y="0"/>
                      </a:lnTo>
                      <a:cubicBezTo>
                        <a:pt x="6935" y="0"/>
                        <a:pt x="5950" y="985"/>
                        <a:pt x="5950" y="2196"/>
                      </a:cubicBezTo>
                      <a:lnTo>
                        <a:pt x="5950" y="4631"/>
                      </a:lnTo>
                      <a:cubicBezTo>
                        <a:pt x="5950" y="4897"/>
                        <a:pt x="6137" y="5119"/>
                        <a:pt x="6387" y="5172"/>
                      </a:cubicBezTo>
                      <a:cubicBezTo>
                        <a:pt x="6452" y="5200"/>
                        <a:pt x="6524" y="5215"/>
                        <a:pt x="6599" y="5215"/>
                      </a:cubicBezTo>
                      <a:lnTo>
                        <a:pt x="8968" y="5215"/>
                      </a:lnTo>
                      <a:cubicBezTo>
                        <a:pt x="10179" y="5215"/>
                        <a:pt x="11164" y="4229"/>
                        <a:pt x="11164" y="3018"/>
                      </a:cubicBezTo>
                      <a:lnTo>
                        <a:pt x="11164" y="2196"/>
                      </a:lnTo>
                      <a:cubicBezTo>
                        <a:pt x="11164" y="985"/>
                        <a:pt x="10179" y="0"/>
                        <a:pt x="8968" y="0"/>
                      </a:cubicBezTo>
                      <a:close/>
                      <a:moveTo>
                        <a:pt x="10057" y="3018"/>
                      </a:moveTo>
                      <a:cubicBezTo>
                        <a:pt x="10057" y="3619"/>
                        <a:pt x="9568" y="4107"/>
                        <a:pt x="8968" y="4107"/>
                      </a:cubicBezTo>
                      <a:lnTo>
                        <a:pt x="7057" y="4107"/>
                      </a:lnTo>
                      <a:lnTo>
                        <a:pt x="7057" y="2196"/>
                      </a:lnTo>
                      <a:cubicBezTo>
                        <a:pt x="7057" y="1596"/>
                        <a:pt x="7546" y="1107"/>
                        <a:pt x="8146" y="1107"/>
                      </a:cubicBezTo>
                      <a:lnTo>
                        <a:pt x="8968" y="1107"/>
                      </a:lnTo>
                      <a:cubicBezTo>
                        <a:pt x="9568" y="1107"/>
                        <a:pt x="10057" y="1596"/>
                        <a:pt x="10057" y="2196"/>
                      </a:cubicBezTo>
                      <a:lnTo>
                        <a:pt x="10057" y="301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ea typeface="Century Gothic" panose="020B0502020202020204" pitchFamily="3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209" name="文本框 3"/>
              <p:cNvSpPr txBox="1"/>
              <p:nvPr>
                <p:custDataLst>
                  <p:tags r:id="rId61"/>
                </p:custDataLst>
              </p:nvPr>
            </p:nvSpPr>
            <p:spPr>
              <a:xfrm>
                <a:off x="15113" y="5917"/>
                <a:ext cx="2192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altLang="zh-CN" sz="1400" b="1" dirty="0">
                    <a:solidFill>
                      <a:srgbClr val="00004F"/>
                    </a:solidFill>
                    <a:latin typeface="Cambria" panose="02040503050406030204" charset="0"/>
                    <a:cs typeface="Cambria" panose="02040503050406030204" charset="0"/>
                  </a:rPr>
                  <a:t>Ecological Platform</a:t>
                </a:r>
                <a:endParaRPr lang="en-US" altLang="zh-CN" sz="1400" b="1" dirty="0">
                  <a:solidFill>
                    <a:srgbClr val="00004F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10" name="矩形 209"/>
              <p:cNvSpPr/>
              <p:nvPr>
                <p:custDataLst>
                  <p:tags r:id="rId62"/>
                </p:custDataLst>
              </p:nvPr>
            </p:nvSpPr>
            <p:spPr>
              <a:xfrm>
                <a:off x="15224" y="7098"/>
                <a:ext cx="1108" cy="8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11" name="文本框 210"/>
              <p:cNvSpPr txBox="1"/>
              <p:nvPr>
                <p:custDataLst>
                  <p:tags r:id="rId63"/>
                </p:custDataLst>
              </p:nvPr>
            </p:nvSpPr>
            <p:spPr>
              <a:xfrm>
                <a:off x="15214" y="6869"/>
                <a:ext cx="1100" cy="36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900" b="1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Geehy </a:t>
                </a:r>
                <a:endParaRPr lang="en-US" altLang="zh-CN" sz="900" b="1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pic>
            <p:nvPicPr>
              <p:cNvPr id="212" name="图片 211"/>
              <p:cNvPicPr>
                <a:picLocks noChangeAspect="1"/>
              </p:cNvPicPr>
              <p:nvPr>
                <p:custDataLst>
                  <p:tags r:id="rId64"/>
                </p:custDataLst>
              </p:nvPr>
            </p:nvPicPr>
            <p:blipFill>
              <a:blip r:embed="rId6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349" y="7469"/>
                <a:ext cx="965" cy="297"/>
              </a:xfrm>
              <a:prstGeom prst="rect">
                <a:avLst/>
              </a:prstGeom>
            </p:spPr>
          </p:pic>
          <p:sp>
            <p:nvSpPr>
              <p:cNvPr id="213" name="矩形 212"/>
              <p:cNvSpPr/>
              <p:nvPr>
                <p:custDataLst>
                  <p:tags r:id="rId66"/>
                </p:custDataLst>
              </p:nvPr>
            </p:nvSpPr>
            <p:spPr>
              <a:xfrm>
                <a:off x="16421" y="7098"/>
                <a:ext cx="1108" cy="8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14" name="文本框 213"/>
              <p:cNvSpPr txBox="1"/>
              <p:nvPr>
                <p:custDataLst>
                  <p:tags r:id="rId67"/>
                </p:custDataLst>
              </p:nvPr>
            </p:nvSpPr>
            <p:spPr>
              <a:xfrm>
                <a:off x="16411" y="6869"/>
                <a:ext cx="1172" cy="36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900" b="1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Github</a:t>
                </a:r>
                <a:endParaRPr lang="en-US" altLang="zh-CN" sz="900" b="1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sp>
            <p:nvSpPr>
              <p:cNvPr id="215" name="矩形 214"/>
              <p:cNvSpPr/>
              <p:nvPr>
                <p:custDataLst>
                  <p:tags r:id="rId68"/>
                </p:custDataLst>
              </p:nvPr>
            </p:nvSpPr>
            <p:spPr>
              <a:xfrm>
                <a:off x="17689" y="7098"/>
                <a:ext cx="1108" cy="8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216" name="文本框 215"/>
              <p:cNvSpPr txBox="1"/>
              <p:nvPr>
                <p:custDataLst>
                  <p:tags r:id="rId69"/>
                </p:custDataLst>
              </p:nvPr>
            </p:nvSpPr>
            <p:spPr>
              <a:xfrm>
                <a:off x="17679" y="6869"/>
                <a:ext cx="1172" cy="36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900" b="1" smtClean="0">
                    <a:solidFill>
                      <a:schemeClr val="tx2"/>
                    </a:solidFill>
                    <a:latin typeface="Cambria" panose="02040503050406030204" charset="0"/>
                    <a:cs typeface="Cambria" panose="02040503050406030204" charset="0"/>
                    <a:sym typeface="+mn-ea"/>
                  </a:rPr>
                  <a:t>Hackster</a:t>
                </a:r>
                <a:endParaRPr lang="en-US" altLang="zh-CN" sz="900" b="1" dirty="0" smtClean="0">
                  <a:solidFill>
                    <a:schemeClr val="tx2"/>
                  </a:solidFill>
                  <a:latin typeface="Cambria" panose="02040503050406030204" charset="0"/>
                  <a:cs typeface="Cambria" panose="02040503050406030204" charset="0"/>
                  <a:sym typeface="+mn-ea"/>
                </a:endParaRPr>
              </a:p>
            </p:txBody>
          </p:sp>
          <p:pic>
            <p:nvPicPr>
              <p:cNvPr id="217" name="图片 216"/>
              <p:cNvPicPr>
                <a:picLocks noChangeAspect="1"/>
              </p:cNvPicPr>
              <p:nvPr>
                <p:custDataLst>
                  <p:tags r:id="rId70"/>
                </p:custDataLst>
              </p:nvPr>
            </p:nvPicPr>
            <p:blipFill>
              <a:blip r:embed="rId7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702" y="7342"/>
                <a:ext cx="565" cy="565"/>
              </a:xfrm>
              <a:prstGeom prst="rect">
                <a:avLst/>
              </a:prstGeom>
            </p:spPr>
          </p:pic>
        </p:grpSp>
        <p:pic>
          <p:nvPicPr>
            <p:cNvPr id="218" name="图片 217"/>
            <p:cNvPicPr>
              <a:picLocks noChangeAspect="1"/>
            </p:cNvPicPr>
            <p:nvPr>
              <p:custDataLst>
                <p:tags r:id="rId72"/>
              </p:custDataLst>
            </p:nvPr>
          </p:nvPicPr>
          <p:blipFill rotWithShape="1">
            <a:blip r:embed="rId7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9" r="74022" b="15574"/>
            <a:stretch>
              <a:fillRect/>
            </a:stretch>
          </p:blipFill>
          <p:spPr>
            <a:xfrm>
              <a:off x="17893" y="7237"/>
              <a:ext cx="699" cy="744"/>
            </a:xfrm>
            <a:prstGeom prst="rect">
              <a:avLst/>
            </a:prstGeom>
          </p:spPr>
        </p:pic>
      </p:grpSp>
    </p:spTree>
    <p:custDataLst>
      <p:tags r:id="rId7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73" name="文本框 1"/>
          <p:cNvSpPr txBox="1"/>
          <p:nvPr/>
        </p:nvSpPr>
        <p:spPr>
          <a:xfrm>
            <a:off x="3871422" y="2403475"/>
            <a:ext cx="44491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Century Gothic" panose="020B0502020202020204" pitchFamily="34" charset="0"/>
                <a:ea typeface="+mj-ea"/>
                <a:cs typeface="Century Gothic" panose="020B0502020202020204" pitchFamily="34" charset="0"/>
              </a:rPr>
              <a:t>THANKS</a:t>
            </a:r>
            <a:endParaRPr lang="en-US" altLang="zh-CN" sz="8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Century Gothic" panose="020B0502020202020204" pitchFamily="34" charset="0"/>
              <a:ea typeface="+mj-ea"/>
              <a:cs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90855" y="413385"/>
            <a:ext cx="51092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 product preview</a:t>
            </a:r>
            <a:endParaRPr lang="en-US" altLang="zh-CN" sz="32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486660" y="1858645"/>
            <a:ext cx="9634220" cy="45650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50000"/>
              </a:lnSpc>
            </a:pPr>
            <a:r>
              <a:rPr lang="en-US" altLang="zh-CN" sz="2400" b="1">
                <a:solidFill>
                  <a:srgbClr val="64F8CE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New product:</a:t>
            </a:r>
            <a:endParaRPr lang="en-US" altLang="zh-CN" sz="2400" b="1">
              <a:solidFill>
                <a:srgbClr val="64F8CE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zh-CN" sz="2000">
                <a:solidFill>
                  <a:schemeClr val="bg1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  <a:sym typeface="+mn-ea"/>
              </a:rPr>
              <a:t>Ultra-Low-Power APM32L072</a:t>
            </a:r>
            <a:endParaRPr lang="en-US" altLang="zh-CN" sz="2000">
              <a:solidFill>
                <a:schemeClr val="bg1"/>
              </a:solidFill>
              <a:latin typeface="Calibri" panose="020F0502020204030204" pitchFamily="34" charset="0"/>
              <a:ea typeface="等线" panose="02010600030101010101" charset="-122"/>
              <a:cs typeface="Calibri" panose="020F0502020204030204" pitchFamily="34" charset="0"/>
              <a:sym typeface="+mn-ea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zh-CN" altLang="en-US"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Dedicated Motor MCU APM32F035</a:t>
            </a:r>
            <a:endParaRPr lang="zh-CN" altLang="en-US"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zh-CN" altLang="en-US" sz="2000">
                <a:solidFill>
                  <a:schemeClr val="bg1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  <a:sym typeface="+mn-ea"/>
              </a:rPr>
              <a:t>Digital Analog Hybrid SoC  BMP1601</a:t>
            </a:r>
            <a:endParaRPr lang="en-US" altLang="zh-CN" sz="2000">
              <a:solidFill>
                <a:schemeClr val="bg1"/>
              </a:solidFill>
              <a:latin typeface="Calibri" panose="020F0502020204030204" pitchFamily="34" charset="0"/>
              <a:ea typeface="等线" panose="02010600030101010101" charset="-122"/>
              <a:cs typeface="Calibri" panose="020F0502020204030204" pitchFamily="34" charset="0"/>
              <a:sym typeface="+mn-ea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zh-CN" sz="2000">
                <a:solidFill>
                  <a:schemeClr val="bg1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  <a:sym typeface="+mn-ea"/>
              </a:rPr>
              <a:t>M</a:t>
            </a:r>
            <a:r>
              <a:rPr lang="en-US" altLang="zh-CN"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ainstream series  </a:t>
            </a:r>
            <a:r>
              <a:rPr lang="zh-CN" altLang="en-US"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APM32</a:t>
            </a:r>
            <a:r>
              <a:rPr lang="en-US" altLang="zh-CN"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S103x8/xB</a:t>
            </a:r>
            <a:endParaRPr lang="en-US" altLang="zh-CN"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0" lvl="1">
              <a:lnSpc>
                <a:spcPct val="150000"/>
              </a:lnSpc>
            </a:pPr>
            <a:r>
              <a:rPr lang="en-US" altLang="zh-CN" sz="2400" b="1">
                <a:solidFill>
                  <a:srgbClr val="64F8CE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Ecological forum:</a:t>
            </a:r>
            <a:endParaRPr lang="en-US" altLang="zh-CN" sz="2400" b="1">
              <a:solidFill>
                <a:srgbClr val="64F8CE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0" lvl="1">
              <a:lnSpc>
                <a:spcPct val="150000"/>
              </a:lnSpc>
            </a:pPr>
            <a:r>
              <a:rPr lang="en-US" altLang="zh-CN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Github:</a:t>
            </a:r>
            <a:r>
              <a:rPr lang="en-US" altLang="zh-CN" sz="2000" b="1">
                <a:solidFill>
                  <a:srgbClr val="64F8CE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</a:t>
            </a:r>
            <a:r>
              <a:rPr lang="en-US" altLang="zh-CN" sz="2000" b="1">
                <a:solidFill>
                  <a:schemeClr val="tx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https://github.com/GeehySemi</a:t>
            </a:r>
            <a:endParaRPr lang="en-US" altLang="zh-CN" sz="2000" b="1">
              <a:solidFill>
                <a:schemeClr val="tx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0" lvl="1">
              <a:lnSpc>
                <a:spcPct val="150000"/>
              </a:lnSpc>
            </a:pPr>
            <a:r>
              <a:rPr lang="en-US" altLang="zh-CN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Hackster:</a:t>
            </a:r>
            <a:r>
              <a:rPr lang="en-US" altLang="zh-CN" sz="2000" b="1">
                <a:solidFill>
                  <a:schemeClr val="tx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https://www.hackster.io/geehy-semiconductor1/</a:t>
            </a:r>
            <a:endParaRPr lang="en-US" altLang="zh-CN" sz="2000" b="1">
              <a:solidFill>
                <a:schemeClr val="tx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8500" y="1375410"/>
            <a:ext cx="6096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zh-CN" altLang="en-US" sz="32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ontents</a:t>
            </a:r>
            <a:r>
              <a:rPr lang="en-US" altLang="zh-CN" sz="32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altLang="zh-CN" sz="32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22580" y="448310"/>
            <a:ext cx="4064000" cy="5289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000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Ult</a:t>
            </a:r>
            <a:r>
              <a:rPr lang="en-US" altLang="zh-CN" sz="2000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ra-Low-Power APM32L072</a:t>
            </a:r>
            <a:endParaRPr lang="en-US" altLang="zh-CN" sz="2000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0405" y="1087755"/>
            <a:ext cx="96996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APM’s ultra-low-power MCU platform is based on a proprietary ultra-low-leakage technology and optimized design.A</a:t>
            </a:r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PM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32L0x ultra-low-power microcontrollers offer designers of energy-efficient embedded systems and applications a balance between performance, power, security and cost effectiveness. 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5780" y="26244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Features</a:t>
            </a:r>
            <a:endParaRPr lang="en-US" altLang="zh-CN" b="1" dirty="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7220" y="3148330"/>
            <a:ext cx="4085590" cy="10566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System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Arm® 32-bit Cortex®-M0+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From 32 kHz up to 32 MHz max.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856480" y="3148330"/>
            <a:ext cx="3053080" cy="13442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Memory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Up to 192-Kbyte Flash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20 -Kbyte RAM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6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Kbytes of data EEPROM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973060" y="3148330"/>
            <a:ext cx="3931285" cy="1844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Communication Peripherals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x</a:t>
            </a:r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SPI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3x I2C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1x USB 2.0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4x USART 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1x </a:t>
            </a:r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LP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UART (low power)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7220" y="4954905"/>
            <a:ext cx="3924300" cy="1504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Timers</a:t>
            </a:r>
            <a:endParaRPr lang="en-US" altLang="zh-CN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4x Universal 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2x Basic 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1x 16-bit ultra-low-power 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2x watchdogs (independent/window)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856480" y="4954905"/>
            <a:ext cx="2737485" cy="1504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LCD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4x52 or 8x48 segments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973060" y="4954905"/>
            <a:ext cx="2913380" cy="154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Package</a:t>
            </a:r>
            <a:endParaRPr lang="en-US" altLang="zh-CN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LQFP32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LQFP48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LQFP64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LQFP100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280670" y="573405"/>
            <a:ext cx="51092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Application block diagram</a:t>
            </a:r>
            <a:endParaRPr lang="zh-CN" altLang="en-US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85" name="矩形 3"/>
          <p:cNvSpPr/>
          <p:nvPr>
            <p:custDataLst>
              <p:tags r:id="rId1"/>
            </p:custDataLst>
          </p:nvPr>
        </p:nvSpPr>
        <p:spPr>
          <a:xfrm>
            <a:off x="3340100" y="2203450"/>
            <a:ext cx="1616075" cy="261175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eaLnBrk="1" fontAlgn="base">
              <a:lnSpc>
                <a:spcPct val="100000"/>
              </a:lnSpc>
            </a:pPr>
            <a:r>
              <a:rPr lang="en-US" altLang="zh-CN" sz="1400" kern="0">
                <a:solidFill>
                  <a:srgbClr val="FFFFFF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Times New Roman" panose="02020603050405020304"/>
              </a:rPr>
              <a:t>APM32L072</a:t>
            </a:r>
            <a:endParaRPr lang="en-US" altLang="zh-CN" sz="1400" kern="0">
              <a:solidFill>
                <a:srgbClr val="FFFFFF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Times New Roman" panose="02020603050405020304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7675" y="2203450"/>
            <a:ext cx="1749425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Display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6052185" y="2203450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MBUS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6052185" y="2780665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NB-IOT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4" name="矩形 13"/>
          <p:cNvSpPr/>
          <p:nvPr>
            <p:custDataLst>
              <p:tags r:id="rId4"/>
            </p:custDataLst>
          </p:nvPr>
        </p:nvSpPr>
        <p:spPr>
          <a:xfrm>
            <a:off x="6052185" y="3935095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Buzzer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5" name="矩形 14"/>
          <p:cNvSpPr/>
          <p:nvPr>
            <p:custDataLst>
              <p:tags r:id="rId5"/>
            </p:custDataLst>
          </p:nvPr>
        </p:nvSpPr>
        <p:spPr>
          <a:xfrm>
            <a:off x="6052185" y="4512310"/>
            <a:ext cx="129159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LED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6" name="矩形 15"/>
          <p:cNvSpPr/>
          <p:nvPr>
            <p:custDataLst>
              <p:tags r:id="rId6"/>
            </p:custDataLst>
          </p:nvPr>
        </p:nvSpPr>
        <p:spPr>
          <a:xfrm>
            <a:off x="457200" y="2621915"/>
            <a:ext cx="1739900" cy="5194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Dry spring tube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7" name="矩形 16"/>
          <p:cNvSpPr/>
          <p:nvPr>
            <p:custDataLst>
              <p:tags r:id="rId7"/>
            </p:custDataLst>
          </p:nvPr>
        </p:nvSpPr>
        <p:spPr>
          <a:xfrm>
            <a:off x="488950" y="4029710"/>
            <a:ext cx="170815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IC card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18" name="矩形 17"/>
          <p:cNvSpPr/>
          <p:nvPr>
            <p:custDataLst>
              <p:tags r:id="rId8"/>
            </p:custDataLst>
          </p:nvPr>
        </p:nvSpPr>
        <p:spPr>
          <a:xfrm>
            <a:off x="488950" y="4525645"/>
            <a:ext cx="1708150" cy="301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Battery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sp>
        <p:nvSpPr>
          <p:cNvPr id="20" name="矩形 19"/>
          <p:cNvSpPr/>
          <p:nvPr>
            <p:custDataLst>
              <p:tags r:id="rId9"/>
            </p:custDataLst>
          </p:nvPr>
        </p:nvSpPr>
        <p:spPr>
          <a:xfrm>
            <a:off x="476885" y="3312160"/>
            <a:ext cx="1735455" cy="54673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2"/>
                </a:solidFill>
                <a:latin typeface="Cambria" panose="02040503050406030204" charset="0"/>
                <a:ea typeface="宋体" panose="02010600030101010101" pitchFamily="2" charset="-122"/>
                <a:cs typeface="Cambria" panose="02040503050406030204" charset="0"/>
              </a:rPr>
              <a:t>Touch control</a:t>
            </a:r>
            <a:endParaRPr lang="en-US" altLang="zh-CN">
              <a:solidFill>
                <a:schemeClr val="tx2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2218055" y="235394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>
            <p:custDataLst>
              <p:tags r:id="rId10"/>
            </p:custDataLst>
          </p:nvPr>
        </p:nvCxnSpPr>
        <p:spPr>
          <a:xfrm flipH="1">
            <a:off x="2220595" y="288099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>
            <p:custDataLst>
              <p:tags r:id="rId11"/>
            </p:custDataLst>
          </p:nvPr>
        </p:nvCxnSpPr>
        <p:spPr>
          <a:xfrm flipH="1">
            <a:off x="2244090" y="358521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>
            <p:custDataLst>
              <p:tags r:id="rId12"/>
            </p:custDataLst>
          </p:nvPr>
        </p:nvCxnSpPr>
        <p:spPr>
          <a:xfrm flipH="1">
            <a:off x="2220595" y="418020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>
            <p:custDataLst>
              <p:tags r:id="rId13"/>
            </p:custDataLst>
          </p:nvPr>
        </p:nvCxnSpPr>
        <p:spPr>
          <a:xfrm flipH="1">
            <a:off x="2220595" y="464947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2395220" y="4331970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ADC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14"/>
            </p:custDataLst>
          </p:nvPr>
        </p:nvSpPr>
        <p:spPr>
          <a:xfrm>
            <a:off x="2395220" y="385889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SPI/IIC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2" name="文本框 31"/>
          <p:cNvSpPr txBox="1"/>
          <p:nvPr>
            <p:custDataLst>
              <p:tags r:id="rId15"/>
            </p:custDataLst>
          </p:nvPr>
        </p:nvSpPr>
        <p:spPr>
          <a:xfrm>
            <a:off x="2395220" y="3272790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TSC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6"/>
            </p:custDataLst>
          </p:nvPr>
        </p:nvSpPr>
        <p:spPr>
          <a:xfrm>
            <a:off x="2395220" y="2557145"/>
            <a:ext cx="79375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Timer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6" name="文本框 35"/>
          <p:cNvSpPr txBox="1"/>
          <p:nvPr>
            <p:custDataLst>
              <p:tags r:id="rId17"/>
            </p:custDataLst>
          </p:nvPr>
        </p:nvSpPr>
        <p:spPr>
          <a:xfrm>
            <a:off x="2395220" y="2047240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LCD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38" name="直接箭头连接符 37"/>
          <p:cNvCxnSpPr/>
          <p:nvPr>
            <p:custDataLst>
              <p:tags r:id="rId18"/>
            </p:custDataLst>
          </p:nvPr>
        </p:nvCxnSpPr>
        <p:spPr>
          <a:xfrm flipH="1">
            <a:off x="4956175" y="235331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>
            <p:custDataLst>
              <p:tags r:id="rId19"/>
            </p:custDataLst>
          </p:nvPr>
        </p:nvCxnSpPr>
        <p:spPr>
          <a:xfrm flipH="1">
            <a:off x="4979670" y="293116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>
            <p:custDataLst>
              <p:tags r:id="rId20"/>
            </p:custDataLst>
          </p:nvPr>
        </p:nvSpPr>
        <p:spPr>
          <a:xfrm>
            <a:off x="5107305" y="204660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UART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43" name="文本框 42"/>
          <p:cNvSpPr txBox="1"/>
          <p:nvPr>
            <p:custDataLst>
              <p:tags r:id="rId21"/>
            </p:custDataLst>
          </p:nvPr>
        </p:nvSpPr>
        <p:spPr>
          <a:xfrm>
            <a:off x="5107305" y="262191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UART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44" name="直接箭头连接符 43"/>
          <p:cNvCxnSpPr/>
          <p:nvPr>
            <p:custDataLst>
              <p:tags r:id="rId22"/>
            </p:custDataLst>
          </p:nvPr>
        </p:nvCxnSpPr>
        <p:spPr>
          <a:xfrm flipH="1">
            <a:off x="4956175" y="4085590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>
            <p:custDataLst>
              <p:tags r:id="rId23"/>
            </p:custDataLst>
          </p:nvPr>
        </p:nvSpPr>
        <p:spPr>
          <a:xfrm>
            <a:off x="5058410" y="372300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GPIO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47" name="直接箭头连接符 46"/>
          <p:cNvCxnSpPr/>
          <p:nvPr>
            <p:custDataLst>
              <p:tags r:id="rId24"/>
            </p:custDataLst>
          </p:nvPr>
        </p:nvCxnSpPr>
        <p:spPr>
          <a:xfrm flipH="1">
            <a:off x="4956175" y="4638675"/>
            <a:ext cx="109601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>
            <p:custDataLst>
              <p:tags r:id="rId25"/>
            </p:custDataLst>
          </p:nvPr>
        </p:nvSpPr>
        <p:spPr>
          <a:xfrm>
            <a:off x="5058410" y="4331335"/>
            <a:ext cx="84264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GPIO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83" name="文本框 82"/>
          <p:cNvSpPr txBox="1"/>
          <p:nvPr>
            <p:custDataLst>
              <p:tags r:id="rId26"/>
            </p:custDataLst>
          </p:nvPr>
        </p:nvSpPr>
        <p:spPr>
          <a:xfrm>
            <a:off x="7474585" y="1169670"/>
            <a:ext cx="3940810" cy="4540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T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ypical </a:t>
            </a: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A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pplication</a:t>
            </a:r>
            <a:endParaRPr b="1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  <a:sym typeface="Arial" panose="020B0604020202020204" pitchFamily="34" charset="0"/>
            </a:endParaRPr>
          </a:p>
        </p:txBody>
      </p:sp>
      <p:sp>
        <p:nvSpPr>
          <p:cNvPr id="117" name="文本框 116"/>
          <p:cNvSpPr txBox="1"/>
          <p:nvPr>
            <p:custDataLst>
              <p:tags r:id="rId27"/>
            </p:custDataLst>
          </p:nvPr>
        </p:nvSpPr>
        <p:spPr>
          <a:xfrm>
            <a:off x="8084820" y="1821180"/>
            <a:ext cx="1297305" cy="3067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4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water meter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22" name="矩形 121"/>
          <p:cNvSpPr/>
          <p:nvPr>
            <p:custDataLst>
              <p:tags r:id="rId28"/>
            </p:custDataLst>
          </p:nvPr>
        </p:nvSpPr>
        <p:spPr>
          <a:xfrm>
            <a:off x="8241030" y="3597275"/>
            <a:ext cx="1191260" cy="11499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23" name="文本框 122"/>
          <p:cNvSpPr txBox="1"/>
          <p:nvPr>
            <p:custDataLst>
              <p:tags r:id="rId29"/>
            </p:custDataLst>
          </p:nvPr>
        </p:nvSpPr>
        <p:spPr>
          <a:xfrm>
            <a:off x="8119745" y="3305811"/>
            <a:ext cx="1297305" cy="3067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4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gas meter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26" name="文本框 125"/>
          <p:cNvSpPr txBox="1"/>
          <p:nvPr>
            <p:custDataLst>
              <p:tags r:id="rId30"/>
            </p:custDataLst>
          </p:nvPr>
        </p:nvSpPr>
        <p:spPr>
          <a:xfrm>
            <a:off x="9728835" y="3257868"/>
            <a:ext cx="155067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2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Headphone charging </a:t>
            </a:r>
            <a:r>
              <a:rPr lang="en-US" altLang="zh-CN" sz="12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box</a:t>
            </a:r>
            <a:endParaRPr lang="en-US" altLang="zh-CN" sz="1200" b="1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32"/>
          <a:stretch>
            <a:fillRect/>
          </a:stretch>
        </p:blipFill>
        <p:spPr>
          <a:xfrm>
            <a:off x="8312150" y="3636645"/>
            <a:ext cx="1069340" cy="1038225"/>
          </a:xfrm>
          <a:prstGeom prst="rect">
            <a:avLst/>
          </a:prstGeom>
        </p:spPr>
      </p:pic>
      <p:sp>
        <p:nvSpPr>
          <p:cNvPr id="133" name="矩形 132"/>
          <p:cNvSpPr/>
          <p:nvPr>
            <p:custDataLst>
              <p:tags r:id="rId33"/>
            </p:custDataLst>
          </p:nvPr>
        </p:nvSpPr>
        <p:spPr>
          <a:xfrm>
            <a:off x="8241030" y="2112645"/>
            <a:ext cx="1198880" cy="10287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35" name="矩形 134"/>
          <p:cNvSpPr/>
          <p:nvPr>
            <p:custDataLst>
              <p:tags r:id="rId34"/>
            </p:custDataLst>
          </p:nvPr>
        </p:nvSpPr>
        <p:spPr>
          <a:xfrm>
            <a:off x="9989185" y="3717925"/>
            <a:ext cx="1198880" cy="1029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5"/>
            </p:custDataLst>
          </p:nvPr>
        </p:nvPicPr>
        <p:blipFill>
          <a:blip r:embed="rId36"/>
          <a:stretch>
            <a:fillRect/>
          </a:stretch>
        </p:blipFill>
        <p:spPr>
          <a:xfrm>
            <a:off x="8312150" y="2182495"/>
            <a:ext cx="1031875" cy="89979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0094595" y="3818255"/>
            <a:ext cx="997585" cy="842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19" name="矩形 18"/>
          <p:cNvSpPr/>
          <p:nvPr>
            <p:custDataLst>
              <p:tags r:id="rId37"/>
            </p:custDataLst>
          </p:nvPr>
        </p:nvSpPr>
        <p:spPr>
          <a:xfrm>
            <a:off x="9988550" y="2112645"/>
            <a:ext cx="1200150" cy="10287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22" name="文本框 21"/>
          <p:cNvSpPr txBox="1"/>
          <p:nvPr>
            <p:custDataLst>
              <p:tags r:id="rId38"/>
            </p:custDataLst>
          </p:nvPr>
        </p:nvSpPr>
        <p:spPr>
          <a:xfrm>
            <a:off x="10026650" y="1821180"/>
            <a:ext cx="1297305" cy="3067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14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power </a:t>
            </a:r>
            <a:r>
              <a:rPr lang="zh-CN" altLang="en-US" sz="14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meter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33" name="矩形 32"/>
          <p:cNvSpPr/>
          <p:nvPr>
            <p:custDataLst>
              <p:tags r:id="rId39"/>
            </p:custDataLst>
          </p:nvPr>
        </p:nvSpPr>
        <p:spPr>
          <a:xfrm>
            <a:off x="8246745" y="5225415"/>
            <a:ext cx="1191260" cy="11499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35" name="文本框 34"/>
          <p:cNvSpPr txBox="1"/>
          <p:nvPr>
            <p:custDataLst>
              <p:tags r:id="rId40"/>
            </p:custDataLst>
          </p:nvPr>
        </p:nvSpPr>
        <p:spPr>
          <a:xfrm>
            <a:off x="8084820" y="4934268"/>
            <a:ext cx="1476375" cy="3067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4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Smart door lock</a:t>
            </a:r>
            <a:endParaRPr lang="zh-CN" altLang="en-US" sz="14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42" name="矩形 41"/>
          <p:cNvSpPr/>
          <p:nvPr>
            <p:custDataLst>
              <p:tags r:id="rId41"/>
            </p:custDataLst>
          </p:nvPr>
        </p:nvSpPr>
        <p:spPr>
          <a:xfrm>
            <a:off x="9989185" y="5346065"/>
            <a:ext cx="1198880" cy="1029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0094595" y="5446395"/>
            <a:ext cx="997585" cy="842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some sensors, etc.</a:t>
            </a:r>
            <a:endParaRPr lang="zh-CN" altLang="en-US" sz="1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sp>
        <p:nvSpPr>
          <p:cNvPr id="49" name="文本框 48"/>
          <p:cNvSpPr txBox="1"/>
          <p:nvPr>
            <p:custDataLst>
              <p:tags r:id="rId42"/>
            </p:custDataLst>
          </p:nvPr>
        </p:nvSpPr>
        <p:spPr>
          <a:xfrm>
            <a:off x="9818370" y="4934268"/>
            <a:ext cx="155067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1200" b="1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</a:rPr>
              <a:t>Other Low Power Products</a:t>
            </a:r>
            <a:endParaRPr lang="zh-CN" altLang="en-US" sz="1200" b="1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pic>
        <p:nvPicPr>
          <p:cNvPr id="51" name="图片 50"/>
          <p:cNvPicPr>
            <a:picLocks noChangeAspect="1"/>
          </p:cNvPicPr>
          <p:nvPr>
            <p:custDataLst>
              <p:tags r:id="rId43"/>
            </p:custDataLst>
          </p:nvPr>
        </p:nvPicPr>
        <p:blipFill>
          <a:blip r:embed="rId44"/>
          <a:stretch>
            <a:fillRect/>
          </a:stretch>
        </p:blipFill>
        <p:spPr>
          <a:xfrm>
            <a:off x="10203815" y="3871595"/>
            <a:ext cx="779780" cy="764540"/>
          </a:xfrm>
          <a:prstGeom prst="rect">
            <a:avLst/>
          </a:prstGeom>
        </p:spPr>
      </p:pic>
      <p:sp>
        <p:nvSpPr>
          <p:cNvPr id="52" name="矩形 51"/>
          <p:cNvSpPr/>
          <p:nvPr/>
        </p:nvSpPr>
        <p:spPr>
          <a:xfrm>
            <a:off x="8312785" y="5250815"/>
            <a:ext cx="1069975" cy="107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pic>
        <p:nvPicPr>
          <p:cNvPr id="24" name="图片 23"/>
          <p:cNvPicPr>
            <a:picLocks noChangeAspect="1"/>
          </p:cNvPicPr>
          <p:nvPr>
            <p:custDataLst>
              <p:tags r:id="rId45"/>
            </p:custDataLst>
          </p:nvPr>
        </p:nvPicPr>
        <p:blipFill>
          <a:blip r:embed="rId46"/>
          <a:stretch>
            <a:fillRect/>
          </a:stretch>
        </p:blipFill>
        <p:spPr>
          <a:xfrm>
            <a:off x="8274050" y="5225415"/>
            <a:ext cx="1158240" cy="1124585"/>
          </a:xfrm>
          <a:prstGeom prst="rect">
            <a:avLst/>
          </a:prstGeom>
        </p:spPr>
      </p:pic>
      <p:sp>
        <p:nvSpPr>
          <p:cNvPr id="55" name="矩形 54"/>
          <p:cNvSpPr/>
          <p:nvPr/>
        </p:nvSpPr>
        <p:spPr>
          <a:xfrm>
            <a:off x="10093960" y="2169795"/>
            <a:ext cx="1038225" cy="9004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微软雅黑" panose="020B0503020204020204" charset="-122"/>
              <a:cs typeface="Cambria" panose="0204050305040603020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47"/>
            </p:custDataLst>
          </p:nvPr>
        </p:nvPicPr>
        <p:blipFill>
          <a:blip r:embed="rId48"/>
          <a:stretch>
            <a:fillRect/>
          </a:stretch>
        </p:blipFill>
        <p:spPr>
          <a:xfrm>
            <a:off x="10242550" y="2190750"/>
            <a:ext cx="780415" cy="8794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31140" y="290830"/>
            <a:ext cx="8007350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Dedicated Motor MCU APM32F035</a:t>
            </a:r>
            <a:endParaRPr lang="zh-CN" altLang="en-US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9735" y="835025"/>
            <a:ext cx="10183495" cy="1134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/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The cost-effective dedicated motor MCU will come with low power consumption, high stability, and high integration. It has built-in rich high-precision analog peripherals and communication interfaces, effectively improving motor control performance and reducing costs. 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9735" y="2388870"/>
            <a:ext cx="41770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System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Arm® </a:t>
            </a:r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32bit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Cortex®-M0+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Working frequency:72MHz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Hardware</a:t>
            </a:r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coprocessor:CRC,Cordic,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SVPWM,32/32-bit divider,square boot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50435" y="2388870"/>
            <a:ext cx="1524000" cy="1070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Memory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SRAM:8KB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ROM:64KB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369175" y="2388870"/>
            <a:ext cx="4583430" cy="1997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Analog Peripherals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12-bit ADC:1Msps, 16 channels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OP:4 units, supports internal programmable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     </a:t>
            </a:r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gain and external gain conﬁguration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CMP:2 units, can be used with internal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OPA output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DMA:7 channels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306310" y="4451985"/>
            <a:ext cx="2470785" cy="9886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Package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LQFP32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LQFP48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9735" y="4451985"/>
            <a:ext cx="4064000" cy="17919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Communication Peripherals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I2C:1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SPI/I2S:1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CAN:1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UART:2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IR:1</a:t>
            </a:r>
            <a:endParaRPr lang="zh-CN" altLang="en-US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96765" y="4451985"/>
            <a:ext cx="2596515" cy="1322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Timer</a:t>
            </a:r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s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Advanced timer: 1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Universal timer: 3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Basic timer: 2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45160" y="655955"/>
            <a:ext cx="381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Motor drive block diagram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85" name="矩形 3"/>
          <p:cNvSpPr/>
          <p:nvPr>
            <p:custDataLst>
              <p:tags r:id="rId1"/>
            </p:custDataLst>
          </p:nvPr>
        </p:nvSpPr>
        <p:spPr>
          <a:xfrm>
            <a:off x="680085" y="4766310"/>
            <a:ext cx="1132840" cy="153289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marL="0" algn="ctr" eaLnBrk="1" fontAlgn="base">
              <a:lnSpc>
                <a:spcPct val="100000"/>
              </a:lnSpc>
            </a:pPr>
            <a:r>
              <a:rPr lang="en-US" altLang="zh-CN" sz="1400" kern="0">
                <a:solidFill>
                  <a:srgbClr val="FFFFFF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Times New Roman" panose="02020603050405020304"/>
              </a:rPr>
              <a:t>APM32F035</a:t>
            </a:r>
            <a:endParaRPr lang="en-US" altLang="zh-CN" sz="1400" kern="0">
              <a:solidFill>
                <a:srgbClr val="FFFFFF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Times New Roman" panose="02020603050405020304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680085" y="3361690"/>
            <a:ext cx="1132840" cy="84201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Gate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Driver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680085" y="2378710"/>
            <a:ext cx="1132840" cy="53276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Power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Regulator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>
            <a:off x="1275080" y="2982595"/>
            <a:ext cx="0" cy="379095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>
            <p:custDataLst>
              <p:tags r:id="rId4"/>
            </p:custDataLst>
          </p:nvPr>
        </p:nvSpPr>
        <p:spPr>
          <a:xfrm>
            <a:off x="1363980" y="3026410"/>
            <a:ext cx="681355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12V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6" name="直接箭头连接符 5"/>
          <p:cNvCxnSpPr/>
          <p:nvPr>
            <p:custDataLst>
              <p:tags r:id="rId5"/>
            </p:custDataLst>
          </p:nvPr>
        </p:nvCxnSpPr>
        <p:spPr>
          <a:xfrm>
            <a:off x="874395" y="4203700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>
            <p:custDataLst>
              <p:tags r:id="rId6"/>
            </p:custDataLst>
          </p:nvPr>
        </p:nvCxnSpPr>
        <p:spPr>
          <a:xfrm>
            <a:off x="1039495" y="4200525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>
            <p:custDataLst>
              <p:tags r:id="rId7"/>
            </p:custDataLst>
          </p:nvPr>
        </p:nvCxnSpPr>
        <p:spPr>
          <a:xfrm>
            <a:off x="1204595" y="4200525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>
            <p:custDataLst>
              <p:tags r:id="rId8"/>
            </p:custDataLst>
          </p:nvPr>
        </p:nvCxnSpPr>
        <p:spPr>
          <a:xfrm>
            <a:off x="1392555" y="4200525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>
            <p:custDataLst>
              <p:tags r:id="rId9"/>
            </p:custDataLst>
          </p:nvPr>
        </p:nvCxnSpPr>
        <p:spPr>
          <a:xfrm>
            <a:off x="1580515" y="4200525"/>
            <a:ext cx="7620" cy="5626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2513330" y="3361690"/>
            <a:ext cx="1132840" cy="83883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Power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MOSFET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3" name="矩形 12"/>
          <p:cNvSpPr/>
          <p:nvPr>
            <p:custDataLst>
              <p:tags r:id="rId11"/>
            </p:custDataLst>
          </p:nvPr>
        </p:nvSpPr>
        <p:spPr>
          <a:xfrm>
            <a:off x="2513330" y="2378710"/>
            <a:ext cx="1132840" cy="53276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DC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Power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14" name="直接箭头连接符 13"/>
          <p:cNvCxnSpPr/>
          <p:nvPr>
            <p:custDataLst>
              <p:tags r:id="rId12"/>
            </p:custDataLst>
          </p:nvPr>
        </p:nvCxnSpPr>
        <p:spPr>
          <a:xfrm>
            <a:off x="3079750" y="2982595"/>
            <a:ext cx="0" cy="379095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>
            <p:custDataLst>
              <p:tags r:id="rId13"/>
            </p:custDataLst>
          </p:nvPr>
        </p:nvCxnSpPr>
        <p:spPr>
          <a:xfrm flipH="1" flipV="1">
            <a:off x="1832610" y="3392805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14"/>
            </p:custDataLst>
          </p:nvPr>
        </p:nvCxnSpPr>
        <p:spPr>
          <a:xfrm flipH="1" flipV="1">
            <a:off x="1833245" y="3684905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>
            <p:custDataLst>
              <p:tags r:id="rId15"/>
            </p:custDataLst>
          </p:nvPr>
        </p:nvCxnSpPr>
        <p:spPr>
          <a:xfrm flipH="1" flipV="1">
            <a:off x="1845310" y="3863340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>
            <p:custDataLst>
              <p:tags r:id="rId16"/>
            </p:custDataLst>
          </p:nvPr>
        </p:nvCxnSpPr>
        <p:spPr>
          <a:xfrm flipH="1" flipV="1">
            <a:off x="1833880" y="4041140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>
            <p:custDataLst>
              <p:tags r:id="rId17"/>
            </p:custDataLst>
          </p:nvPr>
        </p:nvCxnSpPr>
        <p:spPr>
          <a:xfrm flipH="1" flipV="1">
            <a:off x="1845310" y="4196715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>
            <p:custDataLst>
              <p:tags r:id="rId18"/>
            </p:custDataLst>
          </p:nvPr>
        </p:nvCxnSpPr>
        <p:spPr>
          <a:xfrm flipH="1" flipV="1">
            <a:off x="1845310" y="3557905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4571365" y="3164840"/>
            <a:ext cx="1172210" cy="1130935"/>
          </a:xfrm>
          <a:prstGeom prst="ellipse">
            <a:avLst/>
          </a:prstGeom>
          <a:solidFill>
            <a:srgbClr val="D7FF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MOTOR</a:t>
            </a:r>
            <a:endParaRPr lang="en-US" altLang="zh-CN" sz="1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22" name="直接箭头连接符 21"/>
          <p:cNvCxnSpPr/>
          <p:nvPr>
            <p:custDataLst>
              <p:tags r:id="rId19"/>
            </p:custDataLst>
          </p:nvPr>
        </p:nvCxnSpPr>
        <p:spPr>
          <a:xfrm flipH="1" flipV="1">
            <a:off x="3689985" y="3442970"/>
            <a:ext cx="932815" cy="3175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>
            <p:custDataLst>
              <p:tags r:id="rId20"/>
            </p:custDataLst>
          </p:nvPr>
        </p:nvCxnSpPr>
        <p:spPr>
          <a:xfrm flipH="1" flipV="1">
            <a:off x="3689985" y="4044950"/>
            <a:ext cx="932815" cy="3175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>
            <p:custDataLst>
              <p:tags r:id="rId21"/>
            </p:custDataLst>
          </p:nvPr>
        </p:nvCxnSpPr>
        <p:spPr>
          <a:xfrm flipH="1" flipV="1">
            <a:off x="3689985" y="3743960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82015" y="4766310"/>
            <a:ext cx="833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TMR1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26" name="矩形 25"/>
          <p:cNvSpPr/>
          <p:nvPr>
            <p:custDataLst>
              <p:tags r:id="rId22"/>
            </p:custDataLst>
          </p:nvPr>
        </p:nvSpPr>
        <p:spPr>
          <a:xfrm>
            <a:off x="2513330" y="5795010"/>
            <a:ext cx="1132840" cy="8064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PC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debugging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software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27" name="直接箭头连接符 26"/>
          <p:cNvCxnSpPr/>
          <p:nvPr>
            <p:custDataLst>
              <p:tags r:id="rId23"/>
            </p:custDataLst>
          </p:nvPr>
        </p:nvCxnSpPr>
        <p:spPr>
          <a:xfrm flipH="1" flipV="1">
            <a:off x="1877695" y="6196330"/>
            <a:ext cx="635635" cy="381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>
            <p:custDataLst>
              <p:tags r:id="rId24"/>
            </p:custDataLst>
          </p:nvPr>
        </p:nvCxnSpPr>
        <p:spPr>
          <a:xfrm flipH="1" flipV="1">
            <a:off x="1832610" y="5042535"/>
            <a:ext cx="2108200" cy="381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>
            <p:custDataLst>
              <p:tags r:id="rId25"/>
            </p:custDataLst>
          </p:nvPr>
        </p:nvCxnSpPr>
        <p:spPr>
          <a:xfrm>
            <a:off x="3933825" y="4098925"/>
            <a:ext cx="6985" cy="94742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>
            <p:custDataLst>
              <p:tags r:id="rId26"/>
            </p:custDataLst>
          </p:nvPr>
        </p:nvSpPr>
        <p:spPr>
          <a:xfrm>
            <a:off x="1921510" y="4782185"/>
            <a:ext cx="833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OPA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32" name="文本框 31"/>
          <p:cNvSpPr txBox="1"/>
          <p:nvPr>
            <p:custDataLst>
              <p:tags r:id="rId27"/>
            </p:custDataLst>
          </p:nvPr>
        </p:nvSpPr>
        <p:spPr>
          <a:xfrm rot="16200000">
            <a:off x="3225800" y="436181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Phase current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33" name="直接箭头连接符 32"/>
          <p:cNvCxnSpPr/>
          <p:nvPr>
            <p:custDataLst>
              <p:tags r:id="rId28"/>
            </p:custDataLst>
          </p:nvPr>
        </p:nvCxnSpPr>
        <p:spPr>
          <a:xfrm flipH="1" flipV="1">
            <a:off x="1812925" y="5424170"/>
            <a:ext cx="2380615" cy="127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>
            <p:custDataLst>
              <p:tags r:id="rId29"/>
            </p:custDataLst>
          </p:nvPr>
        </p:nvSpPr>
        <p:spPr>
          <a:xfrm rot="16200000">
            <a:off x="4037330" y="4536440"/>
            <a:ext cx="6578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Bemf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35" name="直接箭头连接符 34"/>
          <p:cNvCxnSpPr/>
          <p:nvPr>
            <p:custDataLst>
              <p:tags r:id="rId30"/>
            </p:custDataLst>
          </p:nvPr>
        </p:nvCxnSpPr>
        <p:spPr>
          <a:xfrm>
            <a:off x="4172585" y="4133850"/>
            <a:ext cx="12065" cy="129032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>
            <p:custDataLst>
              <p:tags r:id="rId31"/>
            </p:custDataLst>
          </p:nvPr>
        </p:nvSpPr>
        <p:spPr>
          <a:xfrm>
            <a:off x="1921510" y="5148580"/>
            <a:ext cx="833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ADC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47675" y="1066800"/>
            <a:ext cx="11744325" cy="12598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cs typeface="Cambria" panose="02040503050406030204" charset="0"/>
              </a:rPr>
              <a:t>One-Stop Motor Control Development Ecology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cs typeface="Cambria" panose="02040503050406030204" charset="0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    Motor Control Algorithm Platform,Upper Computer Debugging Platform,High/Low Voltage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    </a:t>
            </a:r>
            <a:r>
              <a:rPr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Motor Development Kit,E</a:t>
            </a:r>
            <a:r>
              <a:rPr lang="en-US"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ff</a:t>
            </a:r>
            <a:r>
              <a:rPr sz="16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cient Algorithm-Driven Library,Motor Control Routines</a:t>
            </a:r>
            <a:endParaRPr sz="16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361555" y="2096135"/>
            <a:ext cx="3978910" cy="5321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cs typeface="Cambria" panose="02040503050406030204" charset="0"/>
              </a:rPr>
              <a:t>Motor Evaluation Board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32"/>
          <a:srcRect l="14838" t="9593" r="12202" b="8621"/>
          <a:stretch>
            <a:fillRect/>
          </a:stretch>
        </p:blipFill>
        <p:spPr>
          <a:xfrm>
            <a:off x="6499860" y="2326640"/>
            <a:ext cx="5223510" cy="43922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45160" y="466090"/>
            <a:ext cx="38182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  <a:sym typeface="Arial" panose="020B0604020202020204" pitchFamily="34" charset="0"/>
              </a:rPr>
              <a:t>T</a:t>
            </a:r>
            <a:r>
              <a:rPr sz="2800" b="1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  <a:sym typeface="Arial" panose="020B0604020202020204" pitchFamily="34" charset="0"/>
              </a:rPr>
              <a:t>ypical 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  <a:sym typeface="Arial" panose="020B0604020202020204" pitchFamily="34" charset="0"/>
              </a:rPr>
              <a:t>A</a:t>
            </a:r>
            <a:r>
              <a:rPr sz="2800" b="1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  <a:sym typeface="Arial" panose="020B0604020202020204" pitchFamily="34" charset="0"/>
              </a:rPr>
              <a:t>pplication</a:t>
            </a:r>
            <a:endParaRPr lang="zh-CN" altLang="en-US" sz="28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http://photo-static-api.fotomore.com/creative/vcg/400/new/VCG211248497867.jpg" descr="&amp;pky270_sjzg_VCG211248497867&amp;2&amp;src_toppic_inpsrchzd1&amp;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1600" y="2407920"/>
            <a:ext cx="1667510" cy="1667510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6240" y="2069465"/>
            <a:ext cx="2026285" cy="2026285"/>
          </a:xfrm>
          <a:prstGeom prst="rect">
            <a:avLst/>
          </a:prstGeom>
        </p:spPr>
      </p:pic>
      <p:grpSp>
        <p:nvGrpSpPr>
          <p:cNvPr id="28" name="组合 27"/>
          <p:cNvGrpSpPr/>
          <p:nvPr/>
        </p:nvGrpSpPr>
        <p:grpSpPr>
          <a:xfrm>
            <a:off x="9833610" y="4880610"/>
            <a:ext cx="1525905" cy="1183640"/>
            <a:chOff x="4926816" y="4960303"/>
            <a:chExt cx="1285690" cy="891723"/>
          </a:xfrm>
        </p:grpSpPr>
        <p:pic>
          <p:nvPicPr>
            <p:cNvPr id="37" name="图片 32" descr="C:/Users/apex/AppData/Local/Temp/kaimatting/20230203095842/output_aiMatting_20230203095859.pngoutput_aiMatting_20230203095859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5846746" y="4960303"/>
              <a:ext cx="365760" cy="891723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40" name="图片 52" descr="C:/Users/apex/AppData/Local/Temp/kaimatting/20230203095930/output_aiMatting_20230203095936.pngoutput_aiMatting_20230203095936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4926816" y="5033963"/>
              <a:ext cx="702310" cy="691200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43" name="文本框 42"/>
          <p:cNvSpPr txBox="1"/>
          <p:nvPr/>
        </p:nvSpPr>
        <p:spPr>
          <a:xfrm>
            <a:off x="469265" y="1618615"/>
            <a:ext cx="2216785" cy="450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E-Bikes/Tricycles</a:t>
            </a:r>
            <a:endParaRPr lang="en-US" altLang="zh-CN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151120" y="2069465"/>
            <a:ext cx="20008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  <a:sym typeface="+mn-ea"/>
              </a:rPr>
              <a:t>Washing Machines</a:t>
            </a:r>
            <a:endParaRPr lang="zh-CN" altLang="en-US" b="1">
              <a:solidFill>
                <a:schemeClr val="bg1"/>
              </a:solidFill>
              <a:latin typeface="Calibri" panose="020F0502020204030204" pitchFamily="34" charset="0"/>
              <a:ea typeface="等线" panose="02010600030101010101" charset="-122"/>
              <a:cs typeface="Calibri" panose="020F0502020204030204" pitchFamily="34" charset="0"/>
              <a:sym typeface="+mn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044950" y="1618615"/>
            <a:ext cx="6464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  <a:sym typeface="+mn-ea"/>
              </a:rPr>
              <a:t>Fans</a:t>
            </a:r>
            <a:endParaRPr lang="zh-CN" altLang="en-US" b="1">
              <a:solidFill>
                <a:schemeClr val="bg1"/>
              </a:solidFill>
              <a:latin typeface="Calibri" panose="020F0502020204030204" pitchFamily="34" charset="0"/>
              <a:ea typeface="等线" panose="02010600030101010101" charset="-122"/>
              <a:cs typeface="Calibri" panose="020F0502020204030204" pitchFamily="34" charset="0"/>
              <a:sym typeface="+mn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0040620" y="4490085"/>
            <a:ext cx="14998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  <a:sym typeface="+mn-ea"/>
              </a:rPr>
              <a:t>Power Tools</a:t>
            </a:r>
            <a:endParaRPr lang="zh-CN" altLang="en-US" b="1">
              <a:solidFill>
                <a:schemeClr val="bg1"/>
              </a:solidFill>
              <a:latin typeface="Calibri" panose="020F0502020204030204" pitchFamily="34" charset="0"/>
              <a:ea typeface="等线" panose="02010600030101010101" charset="-122"/>
              <a:cs typeface="Calibri" panose="020F0502020204030204" pitchFamily="34" charset="0"/>
              <a:sym typeface="+mn-ea"/>
            </a:endParaRPr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 rotWithShape="1">
          <a:blip r:embed="rId7" cstate="print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83"/>
          <a:stretch>
            <a:fillRect/>
          </a:stretch>
        </p:blipFill>
        <p:spPr>
          <a:xfrm>
            <a:off x="3887470" y="1751330"/>
            <a:ext cx="1775460" cy="2472690"/>
          </a:xfrm>
          <a:prstGeom prst="rect">
            <a:avLst/>
          </a:prstGeom>
        </p:spPr>
      </p:pic>
      <p:pic>
        <p:nvPicPr>
          <p:cNvPr id="62" name="图片 61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31" b="28158"/>
          <a:stretch>
            <a:fillRect/>
          </a:stretch>
        </p:blipFill>
        <p:spPr>
          <a:xfrm>
            <a:off x="278537" y="5177155"/>
            <a:ext cx="2013438" cy="80962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508"/>
          <a:stretch>
            <a:fillRect/>
          </a:stretch>
        </p:blipFill>
        <p:spPr>
          <a:xfrm flipH="1">
            <a:off x="2875915" y="2184400"/>
            <a:ext cx="356235" cy="1779270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44360" y="4880784"/>
            <a:ext cx="1746760" cy="1336348"/>
          </a:xfrm>
          <a:prstGeom prst="rect">
            <a:avLst/>
          </a:prstGeom>
        </p:spPr>
      </p:pic>
      <p:pic>
        <p:nvPicPr>
          <p:cNvPr id="59" name="图片 58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44"/>
          <a:stretch>
            <a:fillRect/>
          </a:stretch>
        </p:blipFill>
        <p:spPr>
          <a:xfrm>
            <a:off x="9498965" y="2791460"/>
            <a:ext cx="2363470" cy="185229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545" y="4978400"/>
            <a:ext cx="695325" cy="827405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4780" y="2475230"/>
            <a:ext cx="1120775" cy="1425575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2686050" y="4544060"/>
            <a:ext cx="27673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refrigerator compressor</a:t>
            </a:r>
            <a:endParaRPr lang="zh-CN" altLang="en-US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69265" y="4610100"/>
            <a:ext cx="14268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balance car</a:t>
            </a:r>
            <a:endParaRPr lang="zh-CN" altLang="en-US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9740265" y="2418080"/>
            <a:ext cx="19081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air conditioner</a:t>
            </a:r>
            <a:endParaRPr lang="zh-CN" altLang="en-US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579995" y="2039620"/>
            <a:ext cx="18478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Soymilk machine</a:t>
            </a:r>
            <a:endParaRPr lang="zh-CN" altLang="en-US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14"/>
          <a:srcRect b="13579"/>
          <a:stretch>
            <a:fillRect/>
          </a:stretch>
        </p:blipFill>
        <p:spPr>
          <a:xfrm>
            <a:off x="5575228" y="4797010"/>
            <a:ext cx="1458270" cy="1260255"/>
          </a:xfrm>
          <a:prstGeom prst="rect">
            <a:avLst/>
          </a:prstGeom>
        </p:spPr>
      </p:pic>
      <p:sp>
        <p:nvSpPr>
          <p:cNvPr id="66" name="文本框 65"/>
          <p:cNvSpPr txBox="1"/>
          <p:nvPr/>
        </p:nvSpPr>
        <p:spPr>
          <a:xfrm>
            <a:off x="5595620" y="4490085"/>
            <a:ext cx="16268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 pump</a:t>
            </a:r>
            <a:endParaRPr lang="zh-CN" altLang="en-US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917180" y="4490085"/>
            <a:ext cx="15817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clean Robot</a:t>
            </a:r>
            <a:endParaRPr lang="zh-CN" altLang="en-US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422525" y="1751330"/>
            <a:ext cx="14027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zh-CN" altLang="en-US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oothbrush</a:t>
            </a:r>
            <a:endParaRPr lang="zh-CN" altLang="en-US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0990" y="452120"/>
            <a:ext cx="54743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Digital Analog Hybrid SoC  BMP1601</a:t>
            </a:r>
            <a:endParaRPr lang="zh-CN" altLang="en-US" sz="2000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4020" y="965200"/>
            <a:ext cx="10232390" cy="12706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It supports more than 20 kinds of diversiﬁed protection functions, integrates high-precision analog peripherals and high-eiciency voltage/current/temperature acquisition and detection modules, and supports ultra-low-power operation mode and 5~16 string Li-ion batteries to efectively guarantee the stable operation of BMS system and accelerate the transformation and upgrading of the new energy structure.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525780" y="20713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Features</a:t>
            </a:r>
            <a:endParaRPr lang="en-US" altLang="zh-CN" b="1" dirty="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59435" y="2586990"/>
            <a:ext cx="4085590" cy="19189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Diversiﬁed Functions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Balance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20 kinds of hardware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Precharge/Predischarge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pPr algn="l">
              <a:buClrTx/>
              <a:buSzTx/>
              <a:buNone/>
            </a:pPr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Force to open charge anddischarge MOS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4308475" y="2586990"/>
            <a:ext cx="2484755" cy="1463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Low Power Design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MIDLE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Low Speed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Sleep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Low Power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6729095" y="2565400"/>
            <a:ext cx="2310765" cy="1844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Working Mode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Reset</a:t>
            </a:r>
            <a:endParaRPr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Of</a:t>
            </a:r>
            <a:r>
              <a:rPr 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f</a:t>
            </a:r>
            <a:endParaRPr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Self-protection</a:t>
            </a:r>
            <a:endParaRPr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External Regulation</a:t>
            </a:r>
            <a:endParaRPr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559435" y="4527550"/>
            <a:ext cx="3749040" cy="19685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16-bit Σ-ΔTCADC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6-channel temperature acquisition,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1-channel current acquisition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Temperature acquisition input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range: -1.5~1.5V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Current acquisition input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+mn-ea"/>
              </a:rPr>
              <a:t>range: -1.5~1.5V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4370070" y="4527550"/>
            <a:ext cx="2618740" cy="1904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16-bit Σ-ΔVADC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16-channel voltage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acquisition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Voltage acquisition input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range: -0~5V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7"/>
            </p:custDataLst>
          </p:nvPr>
        </p:nvSpPr>
        <p:spPr>
          <a:xfrm>
            <a:off x="6793230" y="4527550"/>
            <a:ext cx="2450465" cy="19259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16-bit Σ-ΔCADC</a:t>
            </a:r>
            <a:endParaRPr lang="en-US" altLang="zh-CN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1 channel current acquisition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Current acquisition input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range: -0.25V~0.25V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33180" y="2565400"/>
            <a:ext cx="3159125" cy="1485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High Integration </a:t>
            </a:r>
            <a:endParaRPr lang="zh-CN" altLang="en-US" b="1">
              <a:solidFill>
                <a:schemeClr val="accent2">
                  <a:lumMod val="50000"/>
                </a:schemeClr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Watchdog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MTP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I2C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Regulated power supply 3.3V</a:t>
            </a:r>
            <a:endParaRPr lang="zh-CN" altLang="en-US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039860" y="4505960"/>
            <a:ext cx="2877820" cy="15887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Package</a:t>
            </a:r>
            <a:r>
              <a:rPr lang="en-US" altLang="zh-CN" b="1">
                <a:solidFill>
                  <a:schemeClr val="accent2">
                    <a:lumMod val="50000"/>
                  </a:schemeClr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 </a:t>
            </a:r>
            <a:r>
              <a:rPr lang="en-US" altLang="zh-CN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  </a:t>
            </a:r>
            <a:endParaRPr lang="en-US" altLang="zh-CN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en-US" altLang="zh-CN" sz="16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TQFP48</a:t>
            </a:r>
            <a:endParaRPr lang="en-US" altLang="zh-CN" sz="16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83565" y="496570"/>
            <a:ext cx="51092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Application block diagram</a:t>
            </a:r>
            <a:endParaRPr lang="zh-CN" altLang="en-US" sz="2400" b="1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85" name="矩形 3"/>
          <p:cNvSpPr/>
          <p:nvPr>
            <p:custDataLst>
              <p:tags r:id="rId2"/>
            </p:custDataLst>
          </p:nvPr>
        </p:nvSpPr>
        <p:spPr>
          <a:xfrm>
            <a:off x="2225675" y="3716655"/>
            <a:ext cx="1132840" cy="153289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marL="0" algn="ctr" eaLnBrk="1" fontAlgn="base">
              <a:lnSpc>
                <a:spcPct val="100000"/>
              </a:lnSpc>
            </a:pPr>
            <a:r>
              <a:rPr lang="en-US" altLang="zh-CN" sz="1400" kern="0">
                <a:solidFill>
                  <a:srgbClr val="FFFFFF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  <a:sym typeface="Times New Roman" panose="02020603050405020304"/>
              </a:rPr>
              <a:t>BMP1601</a:t>
            </a:r>
            <a:endParaRPr lang="en-US" altLang="zh-CN" sz="1400" kern="0">
              <a:solidFill>
                <a:srgbClr val="FFFFFF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  <a:sym typeface="Times New Roman" panose="02020603050405020304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4452620" y="3716655"/>
            <a:ext cx="1497330" cy="5746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Temperature</a:t>
            </a:r>
            <a:endParaRPr lang="en-US" altLang="zh-CN" sz="16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4452620" y="4579620"/>
            <a:ext cx="1132840" cy="84201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rgbClr val="FF0000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MCU</a:t>
            </a:r>
            <a:endParaRPr lang="en-US" altLang="zh-CN" sz="1600">
              <a:solidFill>
                <a:srgbClr val="FF0000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372235" y="2767965"/>
            <a:ext cx="1083310" cy="555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tx2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Circuit Protection</a:t>
            </a:r>
            <a:endParaRPr lang="en-US" altLang="zh-CN" sz="1400">
              <a:solidFill>
                <a:schemeClr val="tx2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5" name="圆柱形 4"/>
          <p:cNvSpPr/>
          <p:nvPr/>
        </p:nvSpPr>
        <p:spPr>
          <a:xfrm>
            <a:off x="771525" y="4116705"/>
            <a:ext cx="224155" cy="506095"/>
          </a:xfrm>
          <a:prstGeom prst="can">
            <a:avLst/>
          </a:prstGeom>
          <a:solidFill>
            <a:srgbClr val="A6FF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6" name="圆柱形 5"/>
          <p:cNvSpPr/>
          <p:nvPr/>
        </p:nvSpPr>
        <p:spPr>
          <a:xfrm>
            <a:off x="841375" y="4065270"/>
            <a:ext cx="84455" cy="9398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2" name="文本框 31"/>
          <p:cNvSpPr txBox="1"/>
          <p:nvPr>
            <p:custDataLst>
              <p:tags r:id="rId6"/>
            </p:custDataLst>
          </p:nvPr>
        </p:nvSpPr>
        <p:spPr>
          <a:xfrm rot="5400000">
            <a:off x="-94615" y="4273550"/>
            <a:ext cx="1304290" cy="326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BAT*(5-16)</a:t>
            </a:r>
            <a:endParaRPr lang="en-US" altLang="zh-CN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19" name="直接箭头连接符 18"/>
          <p:cNvCxnSpPr/>
          <p:nvPr>
            <p:custDataLst>
              <p:tags r:id="rId7"/>
            </p:custDataLst>
          </p:nvPr>
        </p:nvCxnSpPr>
        <p:spPr>
          <a:xfrm flipH="1">
            <a:off x="1046480" y="4361815"/>
            <a:ext cx="1114425" cy="635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>
            <p:custDataLst>
              <p:tags r:id="rId8"/>
            </p:custDataLst>
          </p:nvPr>
        </p:nvCxnSpPr>
        <p:spPr>
          <a:xfrm flipH="1">
            <a:off x="3396615" y="4010660"/>
            <a:ext cx="982345" cy="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>
            <p:custDataLst>
              <p:tags r:id="rId9"/>
            </p:custDataLst>
          </p:nvPr>
        </p:nvCxnSpPr>
        <p:spPr>
          <a:xfrm flipH="1">
            <a:off x="3423285" y="4818380"/>
            <a:ext cx="982345" cy="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>
            <p:custDataLst>
              <p:tags r:id="rId10"/>
            </p:custDataLst>
          </p:nvPr>
        </p:nvSpPr>
        <p:spPr>
          <a:xfrm>
            <a:off x="5825490" y="5725160"/>
            <a:ext cx="7162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PACK-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15" name="直接箭头连接符 14"/>
          <p:cNvCxnSpPr/>
          <p:nvPr>
            <p:custDataLst>
              <p:tags r:id="rId11"/>
            </p:custDataLst>
          </p:nvPr>
        </p:nvCxnSpPr>
        <p:spPr>
          <a:xfrm flipH="1">
            <a:off x="3397250" y="5176520"/>
            <a:ext cx="982345" cy="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642995" y="4900930"/>
            <a:ext cx="6159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Alarm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18" name="直接箭头连接符 17"/>
          <p:cNvCxnSpPr>
            <a:endCxn id="5" idx="3"/>
          </p:cNvCxnSpPr>
          <p:nvPr>
            <p:custDataLst>
              <p:tags r:id="rId13"/>
            </p:custDataLst>
          </p:nvPr>
        </p:nvCxnSpPr>
        <p:spPr>
          <a:xfrm flipV="1">
            <a:off x="883920" y="4622800"/>
            <a:ext cx="0" cy="123317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2514600" y="5798820"/>
            <a:ext cx="497840" cy="1123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21" name="直接箭头连接符 20"/>
          <p:cNvCxnSpPr/>
          <p:nvPr>
            <p:custDataLst>
              <p:tags r:id="rId14"/>
            </p:custDataLst>
          </p:nvPr>
        </p:nvCxnSpPr>
        <p:spPr>
          <a:xfrm flipH="1" flipV="1">
            <a:off x="883285" y="5846445"/>
            <a:ext cx="1657985" cy="17145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>
            <p:custDataLst>
              <p:tags r:id="rId15"/>
            </p:custDataLst>
          </p:nvPr>
        </p:nvCxnSpPr>
        <p:spPr>
          <a:xfrm flipH="1">
            <a:off x="3001010" y="5855970"/>
            <a:ext cx="2824480" cy="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>
            <p:custDataLst>
              <p:tags r:id="rId16"/>
            </p:custDataLst>
          </p:nvPr>
        </p:nvSpPr>
        <p:spPr>
          <a:xfrm>
            <a:off x="2350770" y="5991860"/>
            <a:ext cx="9023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Resistance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24" name="直接箭头连接符 23"/>
          <p:cNvCxnSpPr/>
          <p:nvPr>
            <p:custDataLst>
              <p:tags r:id="rId17"/>
            </p:custDataLst>
          </p:nvPr>
        </p:nvCxnSpPr>
        <p:spPr>
          <a:xfrm flipV="1">
            <a:off x="2350770" y="5337810"/>
            <a:ext cx="0" cy="52578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>
            <p:custDataLst>
              <p:tags r:id="rId18"/>
            </p:custDataLst>
          </p:nvPr>
        </p:nvCxnSpPr>
        <p:spPr>
          <a:xfrm flipV="1">
            <a:off x="3262630" y="5320665"/>
            <a:ext cx="0" cy="52578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>
            <p:custDataLst>
              <p:tags r:id="rId19"/>
            </p:custDataLst>
          </p:nvPr>
        </p:nvSpPr>
        <p:spPr>
          <a:xfrm>
            <a:off x="2455545" y="5320665"/>
            <a:ext cx="716915" cy="4508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Current sensing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20"/>
            </p:custDataLst>
          </p:nvPr>
        </p:nvSpPr>
        <p:spPr>
          <a:xfrm>
            <a:off x="1038860" y="4480560"/>
            <a:ext cx="1115695" cy="543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Single charge control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29" name="直接箭头连接符 28"/>
          <p:cNvCxnSpPr/>
          <p:nvPr>
            <p:custDataLst>
              <p:tags r:id="rId21"/>
            </p:custDataLst>
          </p:nvPr>
        </p:nvCxnSpPr>
        <p:spPr>
          <a:xfrm flipH="1">
            <a:off x="883285" y="1878330"/>
            <a:ext cx="4445" cy="218694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>
            <p:custDataLst>
              <p:tags r:id="rId22"/>
            </p:custDataLst>
          </p:nvPr>
        </p:nvCxnSpPr>
        <p:spPr>
          <a:xfrm flipH="1" flipV="1">
            <a:off x="887730" y="1891030"/>
            <a:ext cx="4937760" cy="1016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>
            <p:custDataLst>
              <p:tags r:id="rId23"/>
            </p:custDataLst>
          </p:nvPr>
        </p:nvSpPr>
        <p:spPr>
          <a:xfrm>
            <a:off x="3642995" y="4542790"/>
            <a:ext cx="5257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IIC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35" name="文本框 34"/>
          <p:cNvSpPr txBox="1"/>
          <p:nvPr>
            <p:custDataLst>
              <p:tags r:id="rId24"/>
            </p:custDataLst>
          </p:nvPr>
        </p:nvSpPr>
        <p:spPr>
          <a:xfrm>
            <a:off x="5825490" y="1758315"/>
            <a:ext cx="7162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PACK+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36" name="直接箭头连接符 35"/>
          <p:cNvCxnSpPr/>
          <p:nvPr>
            <p:custDataLst>
              <p:tags r:id="rId25"/>
            </p:custDataLst>
          </p:nvPr>
        </p:nvCxnSpPr>
        <p:spPr>
          <a:xfrm>
            <a:off x="1855470" y="1924050"/>
            <a:ext cx="7620" cy="78486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>
            <p:custDataLst>
              <p:tags r:id="rId26"/>
            </p:custDataLst>
          </p:nvPr>
        </p:nvCxnSpPr>
        <p:spPr>
          <a:xfrm flipV="1">
            <a:off x="2449830" y="3202940"/>
            <a:ext cx="5715" cy="49657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>
            <p:custDataLst>
              <p:tags r:id="rId27"/>
            </p:custDataLst>
          </p:nvPr>
        </p:nvSpPr>
        <p:spPr>
          <a:xfrm>
            <a:off x="1924050" y="3382645"/>
            <a:ext cx="5257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Vbat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591435" y="1818640"/>
            <a:ext cx="445770" cy="155575"/>
          </a:xfrm>
          <a:prstGeom prst="rect">
            <a:avLst/>
          </a:prstGeom>
          <a:noFill/>
          <a:ln w="2857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41" name="文本框 40"/>
          <p:cNvSpPr txBox="1"/>
          <p:nvPr>
            <p:custDataLst>
              <p:tags r:id="rId28"/>
            </p:custDataLst>
          </p:nvPr>
        </p:nvSpPr>
        <p:spPr>
          <a:xfrm>
            <a:off x="2541270" y="1499870"/>
            <a:ext cx="951865" cy="2438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FUSE</a:t>
            </a:r>
            <a:endParaRPr lang="en-US" altLang="zh-CN" sz="1200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cxnSp>
        <p:nvCxnSpPr>
          <p:cNvPr id="42" name="直接箭头连接符 41"/>
          <p:cNvCxnSpPr>
            <a:endCxn id="185" idx="0"/>
          </p:cNvCxnSpPr>
          <p:nvPr>
            <p:custDataLst>
              <p:tags r:id="rId29"/>
            </p:custDataLst>
          </p:nvPr>
        </p:nvCxnSpPr>
        <p:spPr>
          <a:xfrm flipH="1">
            <a:off x="2792095" y="2049145"/>
            <a:ext cx="13335" cy="1667510"/>
          </a:xfrm>
          <a:prstGeom prst="straightConnector1">
            <a:avLst/>
          </a:prstGeom>
          <a:ln w="19050">
            <a:solidFill>
              <a:schemeClr val="bg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椭圆 196"/>
          <p:cNvSpPr/>
          <p:nvPr>
            <p:custDataLst>
              <p:tags r:id="rId30"/>
            </p:custDataLst>
          </p:nvPr>
        </p:nvSpPr>
        <p:spPr>
          <a:xfrm>
            <a:off x="5798820" y="1846580"/>
            <a:ext cx="98425" cy="127635"/>
          </a:xfrm>
          <a:prstGeom prst="ellipse">
            <a:avLst/>
          </a:prstGeom>
          <a:ln>
            <a:solidFill>
              <a:srgbClr val="D7FF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椭圆 196"/>
          <p:cNvSpPr/>
          <p:nvPr>
            <p:custDataLst>
              <p:tags r:id="rId31"/>
            </p:custDataLst>
          </p:nvPr>
        </p:nvSpPr>
        <p:spPr>
          <a:xfrm>
            <a:off x="5727065" y="5798820"/>
            <a:ext cx="98425" cy="127635"/>
          </a:xfrm>
          <a:prstGeom prst="ellipse">
            <a:avLst/>
          </a:prstGeom>
          <a:ln>
            <a:solidFill>
              <a:srgbClr val="D7FF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文本框 49"/>
          <p:cNvSpPr txBox="1"/>
          <p:nvPr>
            <p:custDataLst>
              <p:tags r:id="rId32"/>
            </p:custDataLst>
          </p:nvPr>
        </p:nvSpPr>
        <p:spPr>
          <a:xfrm>
            <a:off x="7597140" y="956945"/>
            <a:ext cx="3712845" cy="54235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Home Energy Storage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Base Station UP</a:t>
            </a:r>
            <a:r>
              <a:rPr lang="en-US" altLang="zh-CN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S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Portable Energy Storage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High Voltage Industrial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Energy Storage System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r>
              <a:rPr lang="zh-CN" altLang="en-US" b="1">
                <a:solidFill>
                  <a:schemeClr val="bg1"/>
                </a:solidFill>
                <a:latin typeface="Cambria" panose="02040503050406030204" charset="0"/>
                <a:ea typeface="等线" panose="02010600030101010101" charset="-122"/>
                <a:cs typeface="Cambria" panose="02040503050406030204" charset="0"/>
              </a:rPr>
              <a:t>E-Bike/Tricycle</a:t>
            </a:r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  <a:p>
            <a:endParaRPr lang="zh-CN" altLang="en-US" b="1">
              <a:solidFill>
                <a:schemeClr val="bg1"/>
              </a:solidFill>
              <a:latin typeface="Cambria" panose="02040503050406030204" charset="0"/>
              <a:ea typeface="等线" panose="02010600030101010101" charset="-122"/>
              <a:cs typeface="Cambria" panose="02040503050406030204" charset="0"/>
            </a:endParaRPr>
          </a:p>
        </p:txBody>
      </p:sp>
      <p:pic>
        <p:nvPicPr>
          <p:cNvPr id="44" name="IM 42"/>
          <p:cNvPicPr/>
          <p:nvPr>
            <p:custDataLst>
              <p:tags r:id="rId33"/>
            </p:custDataLst>
          </p:nvPr>
        </p:nvPicPr>
        <p:blipFill>
          <a:blip r:embed="rId34"/>
          <a:stretch>
            <a:fillRect/>
          </a:stretch>
        </p:blipFill>
        <p:spPr>
          <a:xfrm>
            <a:off x="7775258" y="1696085"/>
            <a:ext cx="405765" cy="401320"/>
          </a:xfrm>
          <a:prstGeom prst="rect">
            <a:avLst/>
          </a:prstGeom>
        </p:spPr>
      </p:pic>
      <p:pic>
        <p:nvPicPr>
          <p:cNvPr id="45" name="IM 43"/>
          <p:cNvPicPr/>
          <p:nvPr>
            <p:custDataLst>
              <p:tags r:id="rId35"/>
            </p:custDataLst>
          </p:nvPr>
        </p:nvPicPr>
        <p:blipFill>
          <a:blip r:embed="rId36"/>
          <a:stretch>
            <a:fillRect/>
          </a:stretch>
        </p:blipFill>
        <p:spPr>
          <a:xfrm>
            <a:off x="7775258" y="2504758"/>
            <a:ext cx="292735" cy="429895"/>
          </a:xfrm>
          <a:prstGeom prst="rect">
            <a:avLst/>
          </a:prstGeom>
        </p:spPr>
      </p:pic>
      <p:pic>
        <p:nvPicPr>
          <p:cNvPr id="66" name="IM 66"/>
          <p:cNvPicPr/>
          <p:nvPr>
            <p:custDataLst>
              <p:tags r:id="rId37"/>
            </p:custDataLst>
          </p:nvPr>
        </p:nvPicPr>
        <p:blipFill>
          <a:blip r:embed="rId38"/>
          <a:stretch>
            <a:fillRect/>
          </a:stretch>
        </p:blipFill>
        <p:spPr>
          <a:xfrm>
            <a:off x="7775575" y="3382328"/>
            <a:ext cx="377190" cy="469265"/>
          </a:xfrm>
          <a:prstGeom prst="rect">
            <a:avLst/>
          </a:prstGeom>
        </p:spPr>
      </p:pic>
      <p:pic>
        <p:nvPicPr>
          <p:cNvPr id="46" name="IM 44"/>
          <p:cNvPicPr/>
          <p:nvPr>
            <p:custDataLst>
              <p:tags r:id="rId39"/>
            </p:custDataLst>
          </p:nvPr>
        </p:nvPicPr>
        <p:blipFill>
          <a:blip r:embed="rId40"/>
          <a:stretch>
            <a:fillRect/>
          </a:stretch>
        </p:blipFill>
        <p:spPr>
          <a:xfrm>
            <a:off x="7775258" y="4809808"/>
            <a:ext cx="517525" cy="366395"/>
          </a:xfrm>
          <a:prstGeom prst="rect">
            <a:avLst/>
          </a:prstGeom>
        </p:spPr>
      </p:pic>
      <p:pic>
        <p:nvPicPr>
          <p:cNvPr id="47" name="IM 45"/>
          <p:cNvPicPr/>
          <p:nvPr>
            <p:custDataLst>
              <p:tags r:id="rId41"/>
            </p:custDataLst>
          </p:nvPr>
        </p:nvPicPr>
        <p:blipFill>
          <a:blip r:embed="rId42"/>
          <a:stretch>
            <a:fillRect/>
          </a:stretch>
        </p:blipFill>
        <p:spPr>
          <a:xfrm>
            <a:off x="7775575" y="5893118"/>
            <a:ext cx="481330" cy="37401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249160" y="85661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T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ypical </a:t>
            </a:r>
            <a:r>
              <a:rPr lang="en-US"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A</a:t>
            </a:r>
            <a:r>
              <a:rPr b="1" dirty="0">
                <a:solidFill>
                  <a:schemeClr val="bg1"/>
                </a:solidFill>
                <a:latin typeface="Cambria" panose="02040503050406030204" charset="0"/>
                <a:ea typeface="微软雅黑" panose="020B0503020204020204" charset="-122"/>
                <a:cs typeface="Cambria" panose="02040503050406030204" charset="0"/>
                <a:sym typeface="Arial" panose="020B0604020202020204" pitchFamily="34" charset="0"/>
              </a:rPr>
              <a:t>pplication</a:t>
            </a:r>
            <a:endParaRPr lang="zh-CN" altLang="en-US" b="1" dirty="0">
              <a:solidFill>
                <a:schemeClr val="bg1"/>
              </a:solidFill>
              <a:latin typeface="Cambria" panose="02040503050406030204" charset="0"/>
              <a:ea typeface="微软雅黑" panose="020B0503020204020204" charset="-122"/>
              <a:cs typeface="Cambria" panose="0204050305040603020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UNIT_TABLE_BEAUTIFY" val="smartTable{76a6a512-4dc1-4528-a0d7-ddcefde311ff}"/>
  <p:tag name="TABLE_ENDDRAG_ORIGIN_RECT" val="760*412"/>
  <p:tag name="TABLE_ENDDRAG_RECT" val="59*66*760*412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UNIT_PLACING_PICTURE_USER_VIEWPORT" val="{&quot;height&quot;:527,&quot;width&quot;:553}"/>
  <p:tag name="KSO_WM_BEAUTIFY_FLAG" val=""/>
</p:tagLst>
</file>

<file path=ppt/tags/tag149.xml><?xml version="1.0" encoding="utf-8"?>
<p:tagLst xmlns:p="http://schemas.openxmlformats.org/presentationml/2006/main">
  <p:tag name="KSO_WM_UNIT_PLACING_PICTURE_USER_VIEWPORT" val="{&quot;height&quot;:1051,&quot;width&quot;:1920}"/>
</p:tagLst>
</file>

<file path=ppt/tags/tag15.xml><?xml version="1.0" encoding="utf-8"?>
<p:tagLst xmlns:p="http://schemas.openxmlformats.org/presentationml/2006/main">
  <p:tag name="KSO_WM_BEAUTIFY_FLAG" val="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ISLIDE.ICON" val="#379679;#72675;#137844;#407020;#373168;#17850;#73727;#163213;#79180;#80614;#80771;#399151;#405480;#371246;#136571;#153302;#152884;#179590;#180653;#402664;#373738;#371440;#371423;#36238;#103290;"/>
</p:tagLst>
</file>

<file path=ppt/tags/tag205.xml><?xml version="1.0" encoding="utf-8"?>
<p:tagLst xmlns:p="http://schemas.openxmlformats.org/presentationml/2006/main">
  <p:tag name="COMMONDATA" val="eyJoZGlkIjoiZGQ4MjA1YzNiMGMyYTYwNTEzZTNhZDYwMjUwZmU2MmMifQ=="/>
  <p:tag name="KSO_WPP_MARK_KEY" val="95bf9b43-91a9-4986-afc8-532c07742bc1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极海近色">
      <a:dk1>
        <a:srgbClr val="172159"/>
      </a:dk1>
      <a:lt1>
        <a:srgbClr val="FFFFFF"/>
      </a:lt1>
      <a:dk2>
        <a:srgbClr val="111111"/>
      </a:dk2>
      <a:lt2>
        <a:srgbClr val="D9EDF2"/>
      </a:lt2>
      <a:accent1>
        <a:srgbClr val="172159"/>
      </a:accent1>
      <a:accent2>
        <a:srgbClr val="A6FFE6"/>
      </a:accent2>
      <a:accent3>
        <a:srgbClr val="E2F8FE"/>
      </a:accent3>
      <a:accent4>
        <a:srgbClr val="3ACCE6"/>
      </a:accent4>
      <a:accent5>
        <a:srgbClr val="4196D6"/>
      </a:accent5>
      <a:accent6>
        <a:srgbClr val="1F47AE"/>
      </a:accent6>
      <a:hlink>
        <a:srgbClr val="4196D6"/>
      </a:hlink>
      <a:folHlink>
        <a:srgbClr val="3ACCE6"/>
      </a:folHlink>
    </a:clrScheme>
    <a:fontScheme name="Office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Century Gothic"/>
        <a:font script="Hebr" typeface="Century Gothi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Century Gothi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Century Gothic"/>
        <a:font script="Hebr" typeface="Century Gothi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Century Gothi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Century Gothic"/>
        <a:font script="Hant" typeface="新細明體"/>
        <a:font script="Arab" typeface="Century Gothic"/>
        <a:font script="Hebr" typeface="Century Gothi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Century Gothi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6423</Words>
  <Application>WPS 演示</Application>
  <PresentationFormat>宽屏</PresentationFormat>
  <Paragraphs>731</Paragraphs>
  <Slides>14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0" baseType="lpstr">
      <vt:lpstr>Arial</vt:lpstr>
      <vt:lpstr>宋体</vt:lpstr>
      <vt:lpstr>Wingdings</vt:lpstr>
      <vt:lpstr>Century Gothic</vt:lpstr>
      <vt:lpstr>Calibri</vt:lpstr>
      <vt:lpstr>等线</vt:lpstr>
      <vt:lpstr>Cambria</vt:lpstr>
      <vt:lpstr>Times New Roman</vt:lpstr>
      <vt:lpstr>Wingdings</vt:lpstr>
      <vt:lpstr>微软雅黑</vt:lpstr>
      <vt:lpstr>思源黑体 CN Normal</vt:lpstr>
      <vt:lpstr>黑体</vt:lpstr>
      <vt:lpstr>Gilroy</vt:lpstr>
      <vt:lpstr>Arial Unicode MS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Geehy Semiconductor</dc:creator>
  <cp:lastModifiedBy>Larry</cp:lastModifiedBy>
  <cp:revision>12</cp:revision>
  <dcterms:created xsi:type="dcterms:W3CDTF">2022-10-20T06:35:00Z</dcterms:created>
  <dcterms:modified xsi:type="dcterms:W3CDTF">2023-02-21T13:27:25Z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8C09974F89094BD6924DE7BCEF6CA895</vt:lpwstr>
  </property>
  <property fmtid="{D5CDD505-2E9C-101B-9397-08002B2CF9AE}" pid="3" name="KSOProductBuildVer">
    <vt:lpwstr>2052-11.1.0.12970</vt:lpwstr>
  </property>
</Properties>
</file>